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1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712B-81EF-48E6-A38F-C5E6B6622D9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0218-00E9-486F-917F-1691DD9B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Calamities Monitoring syste</a:t>
            </a:r>
            <a:r>
              <a:rPr lang="en-US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Sunil Aluri</a:t>
            </a:r>
          </a:p>
          <a:p>
            <a:r>
              <a:rPr lang="en-US" dirty="0" smtClean="0"/>
              <a:t>Instructor : </a:t>
            </a:r>
            <a:r>
              <a:rPr lang="en-US" dirty="0" err="1" smtClean="0"/>
              <a:t>Avnish</a:t>
            </a:r>
            <a:r>
              <a:rPr lang="en-US" smtClean="0"/>
              <a:t> Aggarwal</a:t>
            </a:r>
            <a:endParaRPr lang="en-US" dirty="0" smtClean="0"/>
          </a:p>
          <a:p>
            <a:r>
              <a:rPr lang="en-US" dirty="0" smtClean="0"/>
              <a:t>Internet of Things Class Project</a:t>
            </a:r>
          </a:p>
          <a:p>
            <a:r>
              <a:rPr lang="en-US" dirty="0" smtClean="0"/>
              <a:t>06/09/2014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5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3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 Caused by Natural Disasters</a:t>
            </a:r>
            <a:endParaRPr lang="en-US" dirty="0"/>
          </a:p>
        </p:txBody>
      </p:sp>
      <p:pic>
        <p:nvPicPr>
          <p:cNvPr id="4" name="Content Placeholder 3" descr="http://www.harunyahya.com/image/truth_life_world/natural_disas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53" y="1600200"/>
            <a:ext cx="605769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4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about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Forecasting calamities based on the statistics.</a:t>
            </a:r>
          </a:p>
          <a:p>
            <a:r>
              <a:rPr lang="en-US" dirty="0" smtClean="0"/>
              <a:t>Monitoring changes in the environment using  different sensors, which gives early warning to the local people, without waiting for alerts from agencies and government bodies.</a:t>
            </a:r>
          </a:p>
          <a:p>
            <a:r>
              <a:rPr lang="en-US" dirty="0" smtClean="0"/>
              <a:t>Building homes and other structures to tolerate the natural and manmade disasters.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8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bunch of sensors do the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Monitor the home surroundings for any irregularities in the atmosphere parameters.</a:t>
            </a:r>
          </a:p>
          <a:p>
            <a:pPr lvl="0"/>
            <a:r>
              <a:rPr lang="en-US" dirty="0"/>
              <a:t>Provide an early warning of natural calamities, disasters and their proximity.</a:t>
            </a:r>
          </a:p>
          <a:p>
            <a:pPr lvl="0"/>
            <a:r>
              <a:rPr lang="en-US" dirty="0"/>
              <a:t>Aggregate and analyze data from previous readings and predict the possible disasters.</a:t>
            </a:r>
          </a:p>
          <a:p>
            <a:pPr lvl="0"/>
            <a:r>
              <a:rPr lang="en-US" dirty="0"/>
              <a:t>Send the collected data periodically to the local Gov. Agencies, as well as nearby homes.</a:t>
            </a:r>
          </a:p>
          <a:p>
            <a:pPr lvl="0"/>
            <a:r>
              <a:rPr lang="en-US" dirty="0"/>
              <a:t>Talk to the weather channels and provide local alert if not triggered already.</a:t>
            </a:r>
          </a:p>
          <a:p>
            <a:pPr lvl="0"/>
            <a:r>
              <a:rPr lang="en-US" dirty="0"/>
              <a:t>Send texts, email alerts to all the persons living in the home, depending on their availability.</a:t>
            </a:r>
          </a:p>
          <a:p>
            <a:pPr lvl="0"/>
            <a:r>
              <a:rPr lang="en-US" dirty="0"/>
              <a:t>Data can be used to steady weather patterns more precisely and accurately.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system using </a:t>
            </a:r>
            <a:r>
              <a:rPr lang="en-US" dirty="0" err="1" smtClean="0"/>
              <a:t>Mbed</a:t>
            </a:r>
            <a:r>
              <a:rPr lang="en-US" dirty="0" smtClean="0"/>
              <a:t> based </a:t>
            </a:r>
            <a:r>
              <a:rPr lang="en-US" dirty="0" err="1" smtClean="0"/>
              <a:t>IoT</a:t>
            </a:r>
            <a:r>
              <a:rPr lang="en-US" dirty="0" err="1"/>
              <a:t>s</a:t>
            </a:r>
            <a:endParaRPr lang="en-US" dirty="0"/>
          </a:p>
        </p:txBody>
      </p:sp>
      <p:pic>
        <p:nvPicPr>
          <p:cNvPr id="1026" name="Picture 2" descr="C:\Users\saluri\Pictures\IMG_6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1282"/>
            <a:ext cx="6598708" cy="49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447800" y="1371600"/>
            <a:ext cx="5791200" cy="3818930"/>
            <a:chOff x="1447800" y="1371600"/>
            <a:chExt cx="5791200" cy="3818930"/>
          </a:xfrm>
        </p:grpSpPr>
        <p:sp>
          <p:nvSpPr>
            <p:cNvPr id="10" name="TextBox 9"/>
            <p:cNvSpPr txBox="1"/>
            <p:nvPr/>
          </p:nvSpPr>
          <p:spPr>
            <a:xfrm>
              <a:off x="1447800" y="1371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GEIGER COUNTER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2971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GAS SENSOR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1524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ARDUINO MICRO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315646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MBED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3393" y="4038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UV SENSOR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42672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SPARKFUN WEATHER STATION HUB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048000" y="4728865"/>
              <a:ext cx="2895600" cy="147935"/>
            </a:xfrm>
            <a:prstGeom prst="straightConnector1">
              <a:avLst/>
            </a:prstGeom>
            <a:ln w="444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343400" y="4495800"/>
              <a:ext cx="7620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38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Weather Station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cdn.sparkfun.com/assets/parts/2/2/3/3/0894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477000" cy="38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5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53325" cy="47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5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Station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49" y="1600200"/>
            <a:ext cx="5105400" cy="67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7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Upcoming Additions to the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Xively</a:t>
            </a:r>
            <a:r>
              <a:rPr lang="en-US" sz="2400" dirty="0" smtClean="0"/>
              <a:t> Feed and Alerts using </a:t>
            </a:r>
            <a:r>
              <a:rPr lang="en-US" sz="2400" dirty="0" err="1" smtClean="0"/>
              <a:t>Zapier</a:t>
            </a:r>
            <a:endParaRPr lang="en-US" sz="2400" dirty="0" smtClean="0"/>
          </a:p>
          <a:p>
            <a:r>
              <a:rPr lang="en-US" sz="2400" dirty="0" smtClean="0"/>
              <a:t>Flood Sensor, Earthquake sensor using </a:t>
            </a:r>
            <a:r>
              <a:rPr lang="en-US" sz="2400" dirty="0" err="1" smtClean="0"/>
              <a:t>accelorometer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Event prediction and heuristics.</a:t>
            </a:r>
          </a:p>
          <a:p>
            <a:r>
              <a:rPr lang="en-US" sz="2400" dirty="0" smtClean="0"/>
              <a:t>Mesh network of multiple systems using </a:t>
            </a:r>
            <a:r>
              <a:rPr lang="en-US" sz="2400" dirty="0" err="1" smtClean="0"/>
              <a:t>Xbee</a:t>
            </a:r>
            <a:r>
              <a:rPr lang="en-US" sz="2400" dirty="0" smtClean="0"/>
              <a:t> or </a:t>
            </a:r>
            <a:r>
              <a:rPr lang="en-US" sz="2400" dirty="0" err="1" smtClean="0"/>
              <a:t>Wifly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which simulates multiple near by houses updating data to each other, that might send  early warning to the neighborhood.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6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273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Natural Calamities Monitoring system</vt:lpstr>
      <vt:lpstr>Damage Caused by Natural Disasters</vt:lpstr>
      <vt:lpstr>What can we do about them?</vt:lpstr>
      <vt:lpstr>How can bunch of sensors do the work?</vt:lpstr>
      <vt:lpstr>Sample system using Mbed based IoTs</vt:lpstr>
      <vt:lpstr>Weather Station</vt:lpstr>
      <vt:lpstr>Architecture</vt:lpstr>
      <vt:lpstr>Weather Station Output</vt:lpstr>
      <vt:lpstr>Upcoming Additions to the system</vt:lpstr>
      <vt:lpstr>Questions?</vt:lpstr>
      <vt:lpstr>Thank You!!</vt:lpstr>
    </vt:vector>
  </TitlesOfParts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Calamities Monitoring system</dc:title>
  <dc:creator>Sunil Aluri</dc:creator>
  <cp:lastModifiedBy>Sunil Aluri</cp:lastModifiedBy>
  <cp:revision>8</cp:revision>
  <dcterms:created xsi:type="dcterms:W3CDTF">2014-06-09T23:34:01Z</dcterms:created>
  <dcterms:modified xsi:type="dcterms:W3CDTF">2014-06-10T00:33:57Z</dcterms:modified>
</cp:coreProperties>
</file>