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05" r:id="rId1"/>
    <p:sldMasterId id="2147483657" r:id="rId2"/>
  </p:sldMasterIdLst>
  <p:notesMasterIdLst>
    <p:notesMasterId r:id="rId48"/>
  </p:notesMasterIdLst>
  <p:handoutMasterIdLst>
    <p:handoutMasterId r:id="rId49"/>
  </p:handoutMasterIdLst>
  <p:sldIdLst>
    <p:sldId id="428" r:id="rId3"/>
    <p:sldId id="438" r:id="rId4"/>
    <p:sldId id="480" r:id="rId5"/>
    <p:sldId id="481" r:id="rId6"/>
    <p:sldId id="475" r:id="rId7"/>
    <p:sldId id="439" r:id="rId8"/>
    <p:sldId id="441" r:id="rId9"/>
    <p:sldId id="477" r:id="rId10"/>
    <p:sldId id="476" r:id="rId11"/>
    <p:sldId id="449" r:id="rId12"/>
    <p:sldId id="446" r:id="rId13"/>
    <p:sldId id="448" r:id="rId14"/>
    <p:sldId id="447" r:id="rId15"/>
    <p:sldId id="482" r:id="rId16"/>
    <p:sldId id="451" r:id="rId17"/>
    <p:sldId id="452" r:id="rId18"/>
    <p:sldId id="454" r:id="rId19"/>
    <p:sldId id="455" r:id="rId20"/>
    <p:sldId id="483" r:id="rId21"/>
    <p:sldId id="484" r:id="rId22"/>
    <p:sldId id="478" r:id="rId23"/>
    <p:sldId id="490" r:id="rId24"/>
    <p:sldId id="491" r:id="rId25"/>
    <p:sldId id="485" r:id="rId26"/>
    <p:sldId id="456" r:id="rId27"/>
    <p:sldId id="459" r:id="rId28"/>
    <p:sldId id="461" r:id="rId29"/>
    <p:sldId id="460" r:id="rId30"/>
    <p:sldId id="462" r:id="rId31"/>
    <p:sldId id="468" r:id="rId32"/>
    <p:sldId id="463" r:id="rId33"/>
    <p:sldId id="464" r:id="rId34"/>
    <p:sldId id="465" r:id="rId35"/>
    <p:sldId id="467" r:id="rId36"/>
    <p:sldId id="453" r:id="rId37"/>
    <p:sldId id="469" r:id="rId38"/>
    <p:sldId id="471" r:id="rId39"/>
    <p:sldId id="479" r:id="rId40"/>
    <p:sldId id="473" r:id="rId41"/>
    <p:sldId id="474" r:id="rId42"/>
    <p:sldId id="486" r:id="rId43"/>
    <p:sldId id="487" r:id="rId44"/>
    <p:sldId id="488" r:id="rId45"/>
    <p:sldId id="489" r:id="rId46"/>
    <p:sldId id="305" r:id="rId47"/>
  </p:sldIdLst>
  <p:sldSz cx="9144000" cy="6858000" type="screen4x3"/>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nnie Glendinning"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A0C5"/>
    <a:srgbClr val="F27300"/>
    <a:srgbClr val="FC8D32"/>
    <a:srgbClr val="FB7405"/>
    <a:srgbClr val="FCA904"/>
    <a:srgbClr val="F96F07"/>
    <a:srgbClr val="6A747D"/>
    <a:srgbClr val="F45914"/>
    <a:srgbClr val="F64900"/>
    <a:srgbClr val="E9E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74" autoAdjust="0"/>
    <p:restoredTop sz="99762" autoAdjust="0"/>
  </p:normalViewPr>
  <p:slideViewPr>
    <p:cSldViewPr snapToGrid="0">
      <p:cViewPr varScale="1">
        <p:scale>
          <a:sx n="109" d="100"/>
          <a:sy n="109" d="100"/>
        </p:scale>
        <p:origin x="-720" y="-112"/>
      </p:cViewPr>
      <p:guideLst>
        <p:guide orient="horz" pos="2160"/>
        <p:guide pos="2887"/>
      </p:guideLst>
    </p:cSldViewPr>
  </p:slideViewPr>
  <p:notesTextViewPr>
    <p:cViewPr>
      <p:scale>
        <a:sx n="3" d="2"/>
        <a:sy n="3" d="2"/>
      </p:scale>
      <p:origin x="0" y="0"/>
    </p:cViewPr>
  </p:notesTextViewPr>
  <p:sorterViewPr>
    <p:cViewPr>
      <p:scale>
        <a:sx n="70" d="100"/>
        <a:sy n="70" d="100"/>
      </p:scale>
      <p:origin x="0" y="0"/>
    </p:cViewPr>
  </p:sorterViewPr>
  <p:notesViewPr>
    <p:cSldViewPr snapToGrid="0">
      <p:cViewPr varScale="1">
        <p:scale>
          <a:sx n="51" d="100"/>
          <a:sy n="51" d="100"/>
        </p:scale>
        <p:origin x="-258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interSettings" Target="printerSettings/printerSettings1.bin"/><Relationship Id="rId51" Type="http://schemas.openxmlformats.org/officeDocument/2006/relationships/tags" Target="tags/tag1.xml"/><Relationship Id="rId52" Type="http://schemas.openxmlformats.org/officeDocument/2006/relationships/commentAuthors" Target="commentAuthors.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44F34-D9A1-F146-9417-26BC54832855}"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51E59D96-28C4-C446-A4F1-2527B8EE2C57}">
      <dgm:prSet phldrT="[Text]"/>
      <dgm:spPr/>
      <dgm:t>
        <a:bodyPr/>
        <a:lstStyle/>
        <a:p>
          <a:r>
            <a:rPr lang="en-US" dirty="0" err="1" smtClean="0"/>
            <a:t>mbed.org</a:t>
          </a:r>
          <a:endParaRPr lang="en-US" dirty="0"/>
        </a:p>
      </dgm:t>
    </dgm:pt>
    <dgm:pt modelId="{4B1871EA-260D-5341-A613-6EF29CABF0FF}" type="parTrans" cxnId="{2A675D76-3BDC-4C42-94AD-6D300B929E56}">
      <dgm:prSet/>
      <dgm:spPr/>
      <dgm:t>
        <a:bodyPr/>
        <a:lstStyle/>
        <a:p>
          <a:endParaRPr lang="en-US"/>
        </a:p>
      </dgm:t>
    </dgm:pt>
    <dgm:pt modelId="{9F1E06AE-B92D-2B4B-8041-0B4D988F4A6C}" type="sibTrans" cxnId="{2A675D76-3BDC-4C42-94AD-6D300B929E56}">
      <dgm:prSet/>
      <dgm:spPr/>
      <dgm:t>
        <a:bodyPr/>
        <a:lstStyle/>
        <a:p>
          <a:endParaRPr lang="en-US"/>
        </a:p>
      </dgm:t>
    </dgm:pt>
    <dgm:pt modelId="{D1886693-DCDA-DF4D-B7D9-216D7DF22BC1}">
      <dgm:prSet phldrT="[Text]"/>
      <dgm:spPr/>
      <dgm:t>
        <a:bodyPr anchor="ctr"/>
        <a:lstStyle/>
        <a:p>
          <a:pPr algn="ctr"/>
          <a:r>
            <a:rPr lang="en-US" dirty="0" smtClean="0"/>
            <a:t>Partners</a:t>
          </a:r>
        </a:p>
        <a:p>
          <a:pPr algn="ctr"/>
          <a:r>
            <a:rPr lang="en-US" dirty="0" smtClean="0"/>
            <a:t>{ silicon }</a:t>
          </a:r>
        </a:p>
        <a:p>
          <a:pPr algn="ctr"/>
          <a:r>
            <a:rPr lang="en-US" dirty="0" smtClean="0"/>
            <a:t>{ ecosystem }</a:t>
          </a:r>
        </a:p>
        <a:p>
          <a:pPr algn="ctr"/>
          <a:r>
            <a:rPr lang="en-US" dirty="0" smtClean="0"/>
            <a:t>{ cloud }</a:t>
          </a:r>
          <a:endParaRPr lang="en-US" dirty="0"/>
        </a:p>
      </dgm:t>
    </dgm:pt>
    <dgm:pt modelId="{899FF441-2382-BD42-A702-C947116AF688}" type="parTrans" cxnId="{91FC6513-2D41-BF4D-B272-7FD28941EF43}">
      <dgm:prSet/>
      <dgm:spPr/>
      <dgm:t>
        <a:bodyPr/>
        <a:lstStyle/>
        <a:p>
          <a:endParaRPr lang="en-US"/>
        </a:p>
      </dgm:t>
    </dgm:pt>
    <dgm:pt modelId="{962FE98E-88CE-AF43-AA40-0AE240F93EB5}" type="sibTrans" cxnId="{91FC6513-2D41-BF4D-B272-7FD28941EF43}">
      <dgm:prSet/>
      <dgm:spPr/>
      <dgm:t>
        <a:bodyPr/>
        <a:lstStyle/>
        <a:p>
          <a:endParaRPr lang="en-US"/>
        </a:p>
      </dgm:t>
    </dgm:pt>
    <dgm:pt modelId="{1A30D179-7794-E640-B1B1-5D037B6BCC90}">
      <dgm:prSet phldrT="[Text]"/>
      <dgm:spPr/>
      <dgm:t>
        <a:bodyPr/>
        <a:lstStyle/>
        <a:p>
          <a:r>
            <a:rPr lang="en-US" dirty="0" smtClean="0"/>
            <a:t>Developers</a:t>
          </a:r>
        </a:p>
        <a:p>
          <a:r>
            <a:rPr lang="en-US" dirty="0" smtClean="0"/>
            <a:t>{ 125k people }</a:t>
          </a:r>
        </a:p>
      </dgm:t>
    </dgm:pt>
    <dgm:pt modelId="{ED7CC812-5B95-5D4E-9C77-7B9123486BBA}" type="parTrans" cxnId="{2D70DB50-F018-7640-87C0-86B13B6DD281}">
      <dgm:prSet/>
      <dgm:spPr/>
      <dgm:t>
        <a:bodyPr/>
        <a:lstStyle/>
        <a:p>
          <a:endParaRPr lang="en-US"/>
        </a:p>
      </dgm:t>
    </dgm:pt>
    <dgm:pt modelId="{6DFD5203-4132-B74F-B909-C228F4D69E12}" type="sibTrans" cxnId="{2D70DB50-F018-7640-87C0-86B13B6DD281}">
      <dgm:prSet/>
      <dgm:spPr/>
      <dgm:t>
        <a:bodyPr/>
        <a:lstStyle/>
        <a:p>
          <a:endParaRPr lang="en-US"/>
        </a:p>
      </dgm:t>
    </dgm:pt>
    <dgm:pt modelId="{1DA18598-8B8E-544D-B4F2-3AC758B4A130}">
      <dgm:prSet phldrT="[Text]"/>
      <dgm:spPr/>
      <dgm:t>
        <a:bodyPr/>
        <a:lstStyle/>
        <a:p>
          <a:r>
            <a:rPr lang="en-US" dirty="0" smtClean="0"/>
            <a:t>Software</a:t>
          </a:r>
        </a:p>
        <a:p>
          <a:r>
            <a:rPr lang="en-US" dirty="0" smtClean="0"/>
            <a:t>{ </a:t>
          </a:r>
          <a:r>
            <a:rPr lang="en-US" dirty="0" err="1" smtClean="0"/>
            <a:t>sdk</a:t>
          </a:r>
          <a:r>
            <a:rPr lang="en-US" dirty="0" smtClean="0"/>
            <a:t> }</a:t>
          </a:r>
        </a:p>
        <a:p>
          <a:r>
            <a:rPr lang="en-US" dirty="0" smtClean="0"/>
            <a:t>{ 12k repos }</a:t>
          </a:r>
          <a:endParaRPr lang="en-US" dirty="0"/>
        </a:p>
      </dgm:t>
    </dgm:pt>
    <dgm:pt modelId="{E8EA39EB-6BB5-1C44-9407-BDB59D8A21E7}" type="parTrans" cxnId="{CAE5D83E-D868-6540-A869-8FFF17ECED64}">
      <dgm:prSet/>
      <dgm:spPr/>
      <dgm:t>
        <a:bodyPr/>
        <a:lstStyle/>
        <a:p>
          <a:endParaRPr lang="en-US"/>
        </a:p>
      </dgm:t>
    </dgm:pt>
    <dgm:pt modelId="{F9A7E951-0DCA-1B48-9F33-19E3E2151B7B}" type="sibTrans" cxnId="{CAE5D83E-D868-6540-A869-8FFF17ECED64}">
      <dgm:prSet/>
      <dgm:spPr/>
      <dgm:t>
        <a:bodyPr/>
        <a:lstStyle/>
        <a:p>
          <a:endParaRPr lang="en-US"/>
        </a:p>
      </dgm:t>
    </dgm:pt>
    <dgm:pt modelId="{22B4B1FA-D0CD-A749-B58B-721AA6E516CA}">
      <dgm:prSet custT="1"/>
      <dgm:spPr/>
      <dgm:t>
        <a:bodyPr/>
        <a:lstStyle/>
        <a:p>
          <a:r>
            <a:rPr lang="en-US" sz="2100" dirty="0" smtClean="0"/>
            <a:t>Hardware</a:t>
          </a:r>
        </a:p>
        <a:p>
          <a:r>
            <a:rPr lang="en-US" sz="1600" dirty="0" smtClean="0"/>
            <a:t>{ 63 platforms }</a:t>
          </a:r>
        </a:p>
      </dgm:t>
    </dgm:pt>
    <dgm:pt modelId="{A9F6C6E6-609B-1F4E-8B7C-979321E1CECF}" type="parTrans" cxnId="{90DD4F31-EE34-C34C-959E-44FBD0C0C6F9}">
      <dgm:prSet/>
      <dgm:spPr/>
      <dgm:t>
        <a:bodyPr/>
        <a:lstStyle/>
        <a:p>
          <a:endParaRPr lang="en-US"/>
        </a:p>
      </dgm:t>
    </dgm:pt>
    <dgm:pt modelId="{6394C9CA-18B7-F047-99DF-643259319D6A}" type="sibTrans" cxnId="{90DD4F31-EE34-C34C-959E-44FBD0C0C6F9}">
      <dgm:prSet/>
      <dgm:spPr/>
      <dgm:t>
        <a:bodyPr/>
        <a:lstStyle/>
        <a:p>
          <a:endParaRPr lang="en-US"/>
        </a:p>
      </dgm:t>
    </dgm:pt>
    <dgm:pt modelId="{125B1FB8-4F17-704A-BB37-308238329833}">
      <dgm:prSet custT="1"/>
      <dgm:spPr/>
      <dgm:t>
        <a:bodyPr/>
        <a:lstStyle/>
        <a:p>
          <a:r>
            <a:rPr lang="en-US" sz="1600" dirty="0" smtClean="0"/>
            <a:t>Components</a:t>
          </a:r>
        </a:p>
        <a:p>
          <a:r>
            <a:rPr lang="en-US" sz="1200" dirty="0" smtClean="0"/>
            <a:t>{ 332 components }</a:t>
          </a:r>
          <a:endParaRPr lang="en-US" sz="1200" dirty="0"/>
        </a:p>
      </dgm:t>
    </dgm:pt>
    <dgm:pt modelId="{447140E2-D422-2541-8C58-46556B54933A}" type="parTrans" cxnId="{178EE2D1-F585-A448-9CA0-95BDEBDDC5CA}">
      <dgm:prSet/>
      <dgm:spPr/>
      <dgm:t>
        <a:bodyPr/>
        <a:lstStyle/>
        <a:p>
          <a:endParaRPr lang="en-US"/>
        </a:p>
      </dgm:t>
    </dgm:pt>
    <dgm:pt modelId="{9892A82C-F0D9-334E-B302-306A4A077DCE}" type="sibTrans" cxnId="{178EE2D1-F585-A448-9CA0-95BDEBDDC5CA}">
      <dgm:prSet/>
      <dgm:spPr/>
      <dgm:t>
        <a:bodyPr/>
        <a:lstStyle/>
        <a:p>
          <a:endParaRPr lang="en-US"/>
        </a:p>
      </dgm:t>
    </dgm:pt>
    <dgm:pt modelId="{C0F28AE1-34DF-E544-8BBC-F698D473054E}">
      <dgm:prSet/>
      <dgm:spPr/>
      <dgm:t>
        <a:bodyPr/>
        <a:lstStyle/>
        <a:p>
          <a:r>
            <a:rPr lang="en-US" dirty="0" smtClean="0"/>
            <a:t>Offline Tools</a:t>
          </a:r>
        </a:p>
        <a:p>
          <a:r>
            <a:rPr lang="en-US" dirty="0" smtClean="0"/>
            <a:t>{ 10 Options }</a:t>
          </a:r>
          <a:endParaRPr lang="en-US" dirty="0"/>
        </a:p>
      </dgm:t>
    </dgm:pt>
    <dgm:pt modelId="{40975D21-5D76-254A-B464-81719DA45F3B}" type="parTrans" cxnId="{7DEC9441-949C-5F4B-B3ED-7F3DBD76DC2D}">
      <dgm:prSet/>
      <dgm:spPr/>
      <dgm:t>
        <a:bodyPr/>
        <a:lstStyle/>
        <a:p>
          <a:endParaRPr lang="en-US"/>
        </a:p>
      </dgm:t>
    </dgm:pt>
    <dgm:pt modelId="{1150BB6A-2084-A54B-BFC5-23C1C014C1A1}" type="sibTrans" cxnId="{7DEC9441-949C-5F4B-B3ED-7F3DBD76DC2D}">
      <dgm:prSet/>
      <dgm:spPr/>
      <dgm:t>
        <a:bodyPr/>
        <a:lstStyle/>
        <a:p>
          <a:endParaRPr lang="en-US"/>
        </a:p>
      </dgm:t>
    </dgm:pt>
    <dgm:pt modelId="{079B8E70-2CCD-6646-B357-6F8F9DDFF4A5}" type="pres">
      <dgm:prSet presAssocID="{4CE44F34-D9A1-F146-9417-26BC54832855}" presName="cycle" presStyleCnt="0">
        <dgm:presLayoutVars>
          <dgm:chMax val="1"/>
          <dgm:dir/>
          <dgm:animLvl val="ctr"/>
          <dgm:resizeHandles val="exact"/>
        </dgm:presLayoutVars>
      </dgm:prSet>
      <dgm:spPr/>
      <dgm:t>
        <a:bodyPr/>
        <a:lstStyle/>
        <a:p>
          <a:endParaRPr lang="en-US"/>
        </a:p>
      </dgm:t>
    </dgm:pt>
    <dgm:pt modelId="{5A82C7D3-9E85-9D49-B74D-37B67CB51B8B}" type="pres">
      <dgm:prSet presAssocID="{51E59D96-28C4-C446-A4F1-2527B8EE2C57}" presName="centerShape" presStyleLbl="node0" presStyleIdx="0" presStyleCnt="1"/>
      <dgm:spPr/>
      <dgm:t>
        <a:bodyPr/>
        <a:lstStyle/>
        <a:p>
          <a:endParaRPr lang="en-US"/>
        </a:p>
      </dgm:t>
    </dgm:pt>
    <dgm:pt modelId="{BDFE0B74-02DE-F14A-82DC-5CFBF70F2B25}" type="pres">
      <dgm:prSet presAssocID="{899FF441-2382-BD42-A702-C947116AF688}" presName="parTrans" presStyleLbl="bgSibTrans2D1" presStyleIdx="0" presStyleCnt="6"/>
      <dgm:spPr/>
      <dgm:t>
        <a:bodyPr/>
        <a:lstStyle/>
        <a:p>
          <a:endParaRPr lang="en-US"/>
        </a:p>
      </dgm:t>
    </dgm:pt>
    <dgm:pt modelId="{BE55C90D-CCFE-F243-8799-8E59B0CFB0BF}" type="pres">
      <dgm:prSet presAssocID="{D1886693-DCDA-DF4D-B7D9-216D7DF22BC1}" presName="node" presStyleLbl="node1" presStyleIdx="0" presStyleCnt="6">
        <dgm:presLayoutVars>
          <dgm:bulletEnabled val="1"/>
        </dgm:presLayoutVars>
      </dgm:prSet>
      <dgm:spPr/>
      <dgm:t>
        <a:bodyPr/>
        <a:lstStyle/>
        <a:p>
          <a:endParaRPr lang="en-US"/>
        </a:p>
      </dgm:t>
    </dgm:pt>
    <dgm:pt modelId="{CFCBA6DC-C17A-4C44-9240-940AE4081002}" type="pres">
      <dgm:prSet presAssocID="{ED7CC812-5B95-5D4E-9C77-7B9123486BBA}" presName="parTrans" presStyleLbl="bgSibTrans2D1" presStyleIdx="1" presStyleCnt="6"/>
      <dgm:spPr/>
      <dgm:t>
        <a:bodyPr/>
        <a:lstStyle/>
        <a:p>
          <a:endParaRPr lang="en-US"/>
        </a:p>
      </dgm:t>
    </dgm:pt>
    <dgm:pt modelId="{5287E23D-5E00-C645-AA0C-DF6DC6CCF34A}" type="pres">
      <dgm:prSet presAssocID="{1A30D179-7794-E640-B1B1-5D037B6BCC90}" presName="node" presStyleLbl="node1" presStyleIdx="1" presStyleCnt="6">
        <dgm:presLayoutVars>
          <dgm:bulletEnabled val="1"/>
        </dgm:presLayoutVars>
      </dgm:prSet>
      <dgm:spPr/>
      <dgm:t>
        <a:bodyPr/>
        <a:lstStyle/>
        <a:p>
          <a:endParaRPr lang="en-US"/>
        </a:p>
      </dgm:t>
    </dgm:pt>
    <dgm:pt modelId="{218BEF11-75E2-734B-8C66-EADC15F02F32}" type="pres">
      <dgm:prSet presAssocID="{E8EA39EB-6BB5-1C44-9407-BDB59D8A21E7}" presName="parTrans" presStyleLbl="bgSibTrans2D1" presStyleIdx="2" presStyleCnt="6"/>
      <dgm:spPr/>
      <dgm:t>
        <a:bodyPr/>
        <a:lstStyle/>
        <a:p>
          <a:endParaRPr lang="en-US"/>
        </a:p>
      </dgm:t>
    </dgm:pt>
    <dgm:pt modelId="{154F0476-2533-7443-8A6D-8ED4B7DE357B}" type="pres">
      <dgm:prSet presAssocID="{1DA18598-8B8E-544D-B4F2-3AC758B4A130}" presName="node" presStyleLbl="node1" presStyleIdx="2" presStyleCnt="6">
        <dgm:presLayoutVars>
          <dgm:bulletEnabled val="1"/>
        </dgm:presLayoutVars>
      </dgm:prSet>
      <dgm:spPr/>
      <dgm:t>
        <a:bodyPr/>
        <a:lstStyle/>
        <a:p>
          <a:endParaRPr lang="en-US"/>
        </a:p>
      </dgm:t>
    </dgm:pt>
    <dgm:pt modelId="{E5DEE9D7-D7D9-6A44-A1A8-7F6CF9532F63}" type="pres">
      <dgm:prSet presAssocID="{A9F6C6E6-609B-1F4E-8B7C-979321E1CECF}" presName="parTrans" presStyleLbl="bgSibTrans2D1" presStyleIdx="3" presStyleCnt="6"/>
      <dgm:spPr/>
      <dgm:t>
        <a:bodyPr/>
        <a:lstStyle/>
        <a:p>
          <a:endParaRPr lang="en-US"/>
        </a:p>
      </dgm:t>
    </dgm:pt>
    <dgm:pt modelId="{1C23EAC2-A742-0449-9289-2DCFE7206F2F}" type="pres">
      <dgm:prSet presAssocID="{22B4B1FA-D0CD-A749-B58B-721AA6E516CA}" presName="node" presStyleLbl="node1" presStyleIdx="3" presStyleCnt="6">
        <dgm:presLayoutVars>
          <dgm:bulletEnabled val="1"/>
        </dgm:presLayoutVars>
      </dgm:prSet>
      <dgm:spPr/>
      <dgm:t>
        <a:bodyPr/>
        <a:lstStyle/>
        <a:p>
          <a:endParaRPr lang="en-US"/>
        </a:p>
      </dgm:t>
    </dgm:pt>
    <dgm:pt modelId="{4F78E149-B7BE-034B-874B-A19BD0661476}" type="pres">
      <dgm:prSet presAssocID="{447140E2-D422-2541-8C58-46556B54933A}" presName="parTrans" presStyleLbl="bgSibTrans2D1" presStyleIdx="4" presStyleCnt="6"/>
      <dgm:spPr/>
      <dgm:t>
        <a:bodyPr/>
        <a:lstStyle/>
        <a:p>
          <a:endParaRPr lang="en-US"/>
        </a:p>
      </dgm:t>
    </dgm:pt>
    <dgm:pt modelId="{25067885-F36D-D547-A0A9-7A3A5F991460}" type="pres">
      <dgm:prSet presAssocID="{125B1FB8-4F17-704A-BB37-308238329833}" presName="node" presStyleLbl="node1" presStyleIdx="4" presStyleCnt="6">
        <dgm:presLayoutVars>
          <dgm:bulletEnabled val="1"/>
        </dgm:presLayoutVars>
      </dgm:prSet>
      <dgm:spPr/>
      <dgm:t>
        <a:bodyPr/>
        <a:lstStyle/>
        <a:p>
          <a:endParaRPr lang="en-US"/>
        </a:p>
      </dgm:t>
    </dgm:pt>
    <dgm:pt modelId="{A88A468A-E5B7-EB41-8ED2-C18CC6E3AC90}" type="pres">
      <dgm:prSet presAssocID="{40975D21-5D76-254A-B464-81719DA45F3B}" presName="parTrans" presStyleLbl="bgSibTrans2D1" presStyleIdx="5" presStyleCnt="6" custAng="10800000" custScaleX="68590" custLinFactNeighborX="-19929"/>
      <dgm:spPr/>
      <dgm:t>
        <a:bodyPr/>
        <a:lstStyle/>
        <a:p>
          <a:endParaRPr lang="en-US"/>
        </a:p>
      </dgm:t>
    </dgm:pt>
    <dgm:pt modelId="{E2F001CF-2799-C34E-9966-A0E586A911BC}" type="pres">
      <dgm:prSet presAssocID="{C0F28AE1-34DF-E544-8BBC-F698D473054E}" presName="node" presStyleLbl="node1" presStyleIdx="5" presStyleCnt="6">
        <dgm:presLayoutVars>
          <dgm:bulletEnabled val="1"/>
        </dgm:presLayoutVars>
      </dgm:prSet>
      <dgm:spPr/>
      <dgm:t>
        <a:bodyPr/>
        <a:lstStyle/>
        <a:p>
          <a:endParaRPr lang="en-US"/>
        </a:p>
      </dgm:t>
    </dgm:pt>
  </dgm:ptLst>
  <dgm:cxnLst>
    <dgm:cxn modelId="{020BE8DE-D435-5142-ADE2-792F6E08926D}" type="presOf" srcId="{40975D21-5D76-254A-B464-81719DA45F3B}" destId="{A88A468A-E5B7-EB41-8ED2-C18CC6E3AC90}" srcOrd="0" destOrd="0" presId="urn:microsoft.com/office/officeart/2005/8/layout/radial4"/>
    <dgm:cxn modelId="{A63CF015-D5DD-754E-B37F-CC7B37A5B9A3}" type="presOf" srcId="{D1886693-DCDA-DF4D-B7D9-216D7DF22BC1}" destId="{BE55C90D-CCFE-F243-8799-8E59B0CFB0BF}" srcOrd="0" destOrd="0" presId="urn:microsoft.com/office/officeart/2005/8/layout/radial4"/>
    <dgm:cxn modelId="{AF627D8D-4B61-5C44-8A8E-958B92B86CA5}" type="presOf" srcId="{1DA18598-8B8E-544D-B4F2-3AC758B4A130}" destId="{154F0476-2533-7443-8A6D-8ED4B7DE357B}" srcOrd="0" destOrd="0" presId="urn:microsoft.com/office/officeart/2005/8/layout/radial4"/>
    <dgm:cxn modelId="{462A8F25-1182-4144-A6B4-442D54193116}" type="presOf" srcId="{C0F28AE1-34DF-E544-8BBC-F698D473054E}" destId="{E2F001CF-2799-C34E-9966-A0E586A911BC}" srcOrd="0" destOrd="0" presId="urn:microsoft.com/office/officeart/2005/8/layout/radial4"/>
    <dgm:cxn modelId="{CAE5D83E-D868-6540-A869-8FFF17ECED64}" srcId="{51E59D96-28C4-C446-A4F1-2527B8EE2C57}" destId="{1DA18598-8B8E-544D-B4F2-3AC758B4A130}" srcOrd="2" destOrd="0" parTransId="{E8EA39EB-6BB5-1C44-9407-BDB59D8A21E7}" sibTransId="{F9A7E951-0DCA-1B48-9F33-19E3E2151B7B}"/>
    <dgm:cxn modelId="{50C34C11-EBA0-4944-9D03-588B000BBB7B}" type="presOf" srcId="{125B1FB8-4F17-704A-BB37-308238329833}" destId="{25067885-F36D-D547-A0A9-7A3A5F991460}" srcOrd="0" destOrd="0" presId="urn:microsoft.com/office/officeart/2005/8/layout/radial4"/>
    <dgm:cxn modelId="{B3901630-02F4-574C-BB8A-0D9D56EB6FA7}" type="presOf" srcId="{51E59D96-28C4-C446-A4F1-2527B8EE2C57}" destId="{5A82C7D3-9E85-9D49-B74D-37B67CB51B8B}" srcOrd="0" destOrd="0" presId="urn:microsoft.com/office/officeart/2005/8/layout/radial4"/>
    <dgm:cxn modelId="{2A675D76-3BDC-4C42-94AD-6D300B929E56}" srcId="{4CE44F34-D9A1-F146-9417-26BC54832855}" destId="{51E59D96-28C4-C446-A4F1-2527B8EE2C57}" srcOrd="0" destOrd="0" parTransId="{4B1871EA-260D-5341-A613-6EF29CABF0FF}" sibTransId="{9F1E06AE-B92D-2B4B-8041-0B4D988F4A6C}"/>
    <dgm:cxn modelId="{91FC6513-2D41-BF4D-B272-7FD28941EF43}" srcId="{51E59D96-28C4-C446-A4F1-2527B8EE2C57}" destId="{D1886693-DCDA-DF4D-B7D9-216D7DF22BC1}" srcOrd="0" destOrd="0" parTransId="{899FF441-2382-BD42-A702-C947116AF688}" sibTransId="{962FE98E-88CE-AF43-AA40-0AE240F93EB5}"/>
    <dgm:cxn modelId="{90DD4F31-EE34-C34C-959E-44FBD0C0C6F9}" srcId="{51E59D96-28C4-C446-A4F1-2527B8EE2C57}" destId="{22B4B1FA-D0CD-A749-B58B-721AA6E516CA}" srcOrd="3" destOrd="0" parTransId="{A9F6C6E6-609B-1F4E-8B7C-979321E1CECF}" sibTransId="{6394C9CA-18B7-F047-99DF-643259319D6A}"/>
    <dgm:cxn modelId="{178EE2D1-F585-A448-9CA0-95BDEBDDC5CA}" srcId="{51E59D96-28C4-C446-A4F1-2527B8EE2C57}" destId="{125B1FB8-4F17-704A-BB37-308238329833}" srcOrd="4" destOrd="0" parTransId="{447140E2-D422-2541-8C58-46556B54933A}" sibTransId="{9892A82C-F0D9-334E-B302-306A4A077DCE}"/>
    <dgm:cxn modelId="{7DEC9441-949C-5F4B-B3ED-7F3DBD76DC2D}" srcId="{51E59D96-28C4-C446-A4F1-2527B8EE2C57}" destId="{C0F28AE1-34DF-E544-8BBC-F698D473054E}" srcOrd="5" destOrd="0" parTransId="{40975D21-5D76-254A-B464-81719DA45F3B}" sibTransId="{1150BB6A-2084-A54B-BFC5-23C1C014C1A1}"/>
    <dgm:cxn modelId="{6B6B73F3-D6D6-8E46-B97C-F0A644EF2B99}" type="presOf" srcId="{447140E2-D422-2541-8C58-46556B54933A}" destId="{4F78E149-B7BE-034B-874B-A19BD0661476}" srcOrd="0" destOrd="0" presId="urn:microsoft.com/office/officeart/2005/8/layout/radial4"/>
    <dgm:cxn modelId="{8D3327CE-A5AC-744A-B492-F59D7C70827B}" type="presOf" srcId="{4CE44F34-D9A1-F146-9417-26BC54832855}" destId="{079B8E70-2CCD-6646-B357-6F8F9DDFF4A5}" srcOrd="0" destOrd="0" presId="urn:microsoft.com/office/officeart/2005/8/layout/radial4"/>
    <dgm:cxn modelId="{1FD0BA9E-0939-6144-89FE-333DB4CA0986}" type="presOf" srcId="{ED7CC812-5B95-5D4E-9C77-7B9123486BBA}" destId="{CFCBA6DC-C17A-4C44-9240-940AE4081002}" srcOrd="0" destOrd="0" presId="urn:microsoft.com/office/officeart/2005/8/layout/radial4"/>
    <dgm:cxn modelId="{E0122AF0-C1DF-7143-87F3-36485BF7CA5F}" type="presOf" srcId="{A9F6C6E6-609B-1F4E-8B7C-979321E1CECF}" destId="{E5DEE9D7-D7D9-6A44-A1A8-7F6CF9532F63}" srcOrd="0" destOrd="0" presId="urn:microsoft.com/office/officeart/2005/8/layout/radial4"/>
    <dgm:cxn modelId="{BF8AC2BE-4343-D449-A3FF-1DE4047FE31E}" type="presOf" srcId="{22B4B1FA-D0CD-A749-B58B-721AA6E516CA}" destId="{1C23EAC2-A742-0449-9289-2DCFE7206F2F}" srcOrd="0" destOrd="0" presId="urn:microsoft.com/office/officeart/2005/8/layout/radial4"/>
    <dgm:cxn modelId="{2D70DB50-F018-7640-87C0-86B13B6DD281}" srcId="{51E59D96-28C4-C446-A4F1-2527B8EE2C57}" destId="{1A30D179-7794-E640-B1B1-5D037B6BCC90}" srcOrd="1" destOrd="0" parTransId="{ED7CC812-5B95-5D4E-9C77-7B9123486BBA}" sibTransId="{6DFD5203-4132-B74F-B909-C228F4D69E12}"/>
    <dgm:cxn modelId="{C9331DF8-8283-A44C-A7AF-B2ECA11C9AE1}" type="presOf" srcId="{899FF441-2382-BD42-A702-C947116AF688}" destId="{BDFE0B74-02DE-F14A-82DC-5CFBF70F2B25}" srcOrd="0" destOrd="0" presId="urn:microsoft.com/office/officeart/2005/8/layout/radial4"/>
    <dgm:cxn modelId="{69AE87BD-6ABC-6842-A823-09B7B4370D16}" type="presOf" srcId="{E8EA39EB-6BB5-1C44-9407-BDB59D8A21E7}" destId="{218BEF11-75E2-734B-8C66-EADC15F02F32}" srcOrd="0" destOrd="0" presId="urn:microsoft.com/office/officeart/2005/8/layout/radial4"/>
    <dgm:cxn modelId="{7F928259-5526-B945-B791-E68E8F1951FD}" type="presOf" srcId="{1A30D179-7794-E640-B1B1-5D037B6BCC90}" destId="{5287E23D-5E00-C645-AA0C-DF6DC6CCF34A}" srcOrd="0" destOrd="0" presId="urn:microsoft.com/office/officeart/2005/8/layout/radial4"/>
    <dgm:cxn modelId="{CEEEAEFF-3FDB-644B-A40E-EABBF28C6EFF}" type="presParOf" srcId="{079B8E70-2CCD-6646-B357-6F8F9DDFF4A5}" destId="{5A82C7D3-9E85-9D49-B74D-37B67CB51B8B}" srcOrd="0" destOrd="0" presId="urn:microsoft.com/office/officeart/2005/8/layout/radial4"/>
    <dgm:cxn modelId="{25729E86-B2F8-5B4B-B530-4A7CED805232}" type="presParOf" srcId="{079B8E70-2CCD-6646-B357-6F8F9DDFF4A5}" destId="{BDFE0B74-02DE-F14A-82DC-5CFBF70F2B25}" srcOrd="1" destOrd="0" presId="urn:microsoft.com/office/officeart/2005/8/layout/radial4"/>
    <dgm:cxn modelId="{5649D0AC-70A6-E44D-A4FB-7302DA8E140D}" type="presParOf" srcId="{079B8E70-2CCD-6646-B357-6F8F9DDFF4A5}" destId="{BE55C90D-CCFE-F243-8799-8E59B0CFB0BF}" srcOrd="2" destOrd="0" presId="urn:microsoft.com/office/officeart/2005/8/layout/radial4"/>
    <dgm:cxn modelId="{613754E1-AF8C-4548-B68B-FE343E2C5CDD}" type="presParOf" srcId="{079B8E70-2CCD-6646-B357-6F8F9DDFF4A5}" destId="{CFCBA6DC-C17A-4C44-9240-940AE4081002}" srcOrd="3" destOrd="0" presId="urn:microsoft.com/office/officeart/2005/8/layout/radial4"/>
    <dgm:cxn modelId="{BA6222D9-3D7C-674A-AF42-6BD56AB5EEAE}" type="presParOf" srcId="{079B8E70-2CCD-6646-B357-6F8F9DDFF4A5}" destId="{5287E23D-5E00-C645-AA0C-DF6DC6CCF34A}" srcOrd="4" destOrd="0" presId="urn:microsoft.com/office/officeart/2005/8/layout/radial4"/>
    <dgm:cxn modelId="{363D6488-671D-ED40-905A-E23D9DC4F433}" type="presParOf" srcId="{079B8E70-2CCD-6646-B357-6F8F9DDFF4A5}" destId="{218BEF11-75E2-734B-8C66-EADC15F02F32}" srcOrd="5" destOrd="0" presId="urn:microsoft.com/office/officeart/2005/8/layout/radial4"/>
    <dgm:cxn modelId="{0955E1ED-6D3C-2742-BA00-3D77E123D25A}" type="presParOf" srcId="{079B8E70-2CCD-6646-B357-6F8F9DDFF4A5}" destId="{154F0476-2533-7443-8A6D-8ED4B7DE357B}" srcOrd="6" destOrd="0" presId="urn:microsoft.com/office/officeart/2005/8/layout/radial4"/>
    <dgm:cxn modelId="{222A5786-76E0-2940-87A7-1DF5D77CB1D4}" type="presParOf" srcId="{079B8E70-2CCD-6646-B357-6F8F9DDFF4A5}" destId="{E5DEE9D7-D7D9-6A44-A1A8-7F6CF9532F63}" srcOrd="7" destOrd="0" presId="urn:microsoft.com/office/officeart/2005/8/layout/radial4"/>
    <dgm:cxn modelId="{740F1480-46AF-3C4D-8395-189353E78A08}" type="presParOf" srcId="{079B8E70-2CCD-6646-B357-6F8F9DDFF4A5}" destId="{1C23EAC2-A742-0449-9289-2DCFE7206F2F}" srcOrd="8" destOrd="0" presId="urn:microsoft.com/office/officeart/2005/8/layout/radial4"/>
    <dgm:cxn modelId="{329FE7D3-1706-CC4B-8A91-C57B11999E7F}" type="presParOf" srcId="{079B8E70-2CCD-6646-B357-6F8F9DDFF4A5}" destId="{4F78E149-B7BE-034B-874B-A19BD0661476}" srcOrd="9" destOrd="0" presId="urn:microsoft.com/office/officeart/2005/8/layout/radial4"/>
    <dgm:cxn modelId="{D19C4083-1DC3-B044-9BDC-D0E518140640}" type="presParOf" srcId="{079B8E70-2CCD-6646-B357-6F8F9DDFF4A5}" destId="{25067885-F36D-D547-A0A9-7A3A5F991460}" srcOrd="10" destOrd="0" presId="urn:microsoft.com/office/officeart/2005/8/layout/radial4"/>
    <dgm:cxn modelId="{F92BC7AB-8938-2B45-B848-56DC85459757}" type="presParOf" srcId="{079B8E70-2CCD-6646-B357-6F8F9DDFF4A5}" destId="{A88A468A-E5B7-EB41-8ED2-C18CC6E3AC90}" srcOrd="11" destOrd="0" presId="urn:microsoft.com/office/officeart/2005/8/layout/radial4"/>
    <dgm:cxn modelId="{C7C35C91-AEFB-D343-83C3-CB4AE4118804}" type="presParOf" srcId="{079B8E70-2CCD-6646-B357-6F8F9DDFF4A5}" destId="{E2F001CF-2799-C34E-9966-A0E586A911BC}"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2C7D3-9E85-9D49-B74D-37B67CB51B8B}">
      <dsp:nvSpPr>
        <dsp:cNvPr id="0" name=""/>
        <dsp:cNvSpPr/>
      </dsp:nvSpPr>
      <dsp:spPr>
        <a:xfrm>
          <a:off x="3157878" y="3131955"/>
          <a:ext cx="2311036" cy="2311036"/>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err="1" smtClean="0"/>
            <a:t>mbed.org</a:t>
          </a:r>
          <a:endParaRPr lang="en-US" sz="2900" kern="1200" dirty="0"/>
        </a:p>
      </dsp:txBody>
      <dsp:txXfrm>
        <a:off x="3496321" y="3470398"/>
        <a:ext cx="1634150" cy="1634150"/>
      </dsp:txXfrm>
    </dsp:sp>
    <dsp:sp modelId="{BDFE0B74-02DE-F14A-82DC-5CFBF70F2B25}">
      <dsp:nvSpPr>
        <dsp:cNvPr id="0" name=""/>
        <dsp:cNvSpPr/>
      </dsp:nvSpPr>
      <dsp:spPr>
        <a:xfrm rot="10800000">
          <a:off x="809734" y="3958150"/>
          <a:ext cx="2218995" cy="65864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E55C90D-CCFE-F243-8799-8E59B0CFB0BF}">
      <dsp:nvSpPr>
        <dsp:cNvPr id="0" name=""/>
        <dsp:cNvSpPr/>
      </dsp:nvSpPr>
      <dsp:spPr>
        <a:xfrm>
          <a:off x="871" y="3640383"/>
          <a:ext cx="1617725" cy="1294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Partners</a:t>
          </a:r>
        </a:p>
        <a:p>
          <a:pPr lvl="0" algn="ctr" defTabSz="711200">
            <a:lnSpc>
              <a:spcPct val="90000"/>
            </a:lnSpc>
            <a:spcBef>
              <a:spcPct val="0"/>
            </a:spcBef>
            <a:spcAft>
              <a:spcPct val="35000"/>
            </a:spcAft>
          </a:pPr>
          <a:r>
            <a:rPr lang="en-US" sz="1600" kern="1200" dirty="0" smtClean="0"/>
            <a:t>{ silicon }</a:t>
          </a:r>
        </a:p>
        <a:p>
          <a:pPr lvl="0" algn="ctr" defTabSz="711200">
            <a:lnSpc>
              <a:spcPct val="90000"/>
            </a:lnSpc>
            <a:spcBef>
              <a:spcPct val="0"/>
            </a:spcBef>
            <a:spcAft>
              <a:spcPct val="35000"/>
            </a:spcAft>
          </a:pPr>
          <a:r>
            <a:rPr lang="en-US" sz="1600" kern="1200" dirty="0" smtClean="0"/>
            <a:t>{ ecosystem }</a:t>
          </a:r>
        </a:p>
        <a:p>
          <a:pPr lvl="0" algn="ctr" defTabSz="711200">
            <a:lnSpc>
              <a:spcPct val="90000"/>
            </a:lnSpc>
            <a:spcBef>
              <a:spcPct val="0"/>
            </a:spcBef>
            <a:spcAft>
              <a:spcPct val="35000"/>
            </a:spcAft>
          </a:pPr>
          <a:r>
            <a:rPr lang="en-US" sz="1600" kern="1200" dirty="0" smtClean="0"/>
            <a:t>{ cloud }</a:t>
          </a:r>
          <a:endParaRPr lang="en-US" sz="1600" kern="1200" dirty="0"/>
        </a:p>
      </dsp:txBody>
      <dsp:txXfrm>
        <a:off x="38776" y="3678288"/>
        <a:ext cx="1541915" cy="1218370"/>
      </dsp:txXfrm>
    </dsp:sp>
    <dsp:sp modelId="{CFCBA6DC-C17A-4C44-9240-940AE4081002}">
      <dsp:nvSpPr>
        <dsp:cNvPr id="0" name=""/>
        <dsp:cNvSpPr/>
      </dsp:nvSpPr>
      <dsp:spPr>
        <a:xfrm rot="12960000">
          <a:off x="1266979" y="2550896"/>
          <a:ext cx="2218995" cy="65864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287E23D-5E00-C645-AA0C-DF6DC6CCF34A}">
      <dsp:nvSpPr>
        <dsp:cNvPr id="0" name=""/>
        <dsp:cNvSpPr/>
      </dsp:nvSpPr>
      <dsp:spPr>
        <a:xfrm>
          <a:off x="670011" y="1580982"/>
          <a:ext cx="1617725" cy="1294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Developers</a:t>
          </a:r>
        </a:p>
        <a:p>
          <a:pPr lvl="0" algn="ctr" defTabSz="711200">
            <a:lnSpc>
              <a:spcPct val="90000"/>
            </a:lnSpc>
            <a:spcBef>
              <a:spcPct val="0"/>
            </a:spcBef>
            <a:spcAft>
              <a:spcPct val="35000"/>
            </a:spcAft>
          </a:pPr>
          <a:r>
            <a:rPr lang="en-US" sz="1600" kern="1200" dirty="0" smtClean="0"/>
            <a:t>{ 125k people }</a:t>
          </a:r>
        </a:p>
      </dsp:txBody>
      <dsp:txXfrm>
        <a:off x="707916" y="1618887"/>
        <a:ext cx="1541915" cy="1218370"/>
      </dsp:txXfrm>
    </dsp:sp>
    <dsp:sp modelId="{218BEF11-75E2-734B-8C66-EADC15F02F32}">
      <dsp:nvSpPr>
        <dsp:cNvPr id="0" name=""/>
        <dsp:cNvSpPr/>
      </dsp:nvSpPr>
      <dsp:spPr>
        <a:xfrm rot="15120000">
          <a:off x="2464061" y="1681165"/>
          <a:ext cx="2218995" cy="65864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54F0476-2533-7443-8A6D-8ED4B7DE357B}">
      <dsp:nvSpPr>
        <dsp:cNvPr id="0" name=""/>
        <dsp:cNvSpPr/>
      </dsp:nvSpPr>
      <dsp:spPr>
        <a:xfrm>
          <a:off x="2421842" y="308202"/>
          <a:ext cx="1617725" cy="1294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Software</a:t>
          </a:r>
        </a:p>
        <a:p>
          <a:pPr lvl="0" algn="ctr" defTabSz="711200">
            <a:lnSpc>
              <a:spcPct val="90000"/>
            </a:lnSpc>
            <a:spcBef>
              <a:spcPct val="0"/>
            </a:spcBef>
            <a:spcAft>
              <a:spcPct val="35000"/>
            </a:spcAft>
          </a:pPr>
          <a:r>
            <a:rPr lang="en-US" sz="1600" kern="1200" dirty="0" smtClean="0"/>
            <a:t>{ </a:t>
          </a:r>
          <a:r>
            <a:rPr lang="en-US" sz="1600" kern="1200" dirty="0" err="1" smtClean="0"/>
            <a:t>sdk</a:t>
          </a:r>
          <a:r>
            <a:rPr lang="en-US" sz="1600" kern="1200" dirty="0" smtClean="0"/>
            <a:t> }</a:t>
          </a:r>
        </a:p>
        <a:p>
          <a:pPr lvl="0" algn="ctr" defTabSz="711200">
            <a:lnSpc>
              <a:spcPct val="90000"/>
            </a:lnSpc>
            <a:spcBef>
              <a:spcPct val="0"/>
            </a:spcBef>
            <a:spcAft>
              <a:spcPct val="35000"/>
            </a:spcAft>
          </a:pPr>
          <a:r>
            <a:rPr lang="en-US" sz="1600" kern="1200" dirty="0" smtClean="0"/>
            <a:t>{ 12k repos }</a:t>
          </a:r>
          <a:endParaRPr lang="en-US" sz="1600" kern="1200" dirty="0"/>
        </a:p>
      </dsp:txBody>
      <dsp:txXfrm>
        <a:off x="2459747" y="346107"/>
        <a:ext cx="1541915" cy="1218370"/>
      </dsp:txXfrm>
    </dsp:sp>
    <dsp:sp modelId="{E5DEE9D7-D7D9-6A44-A1A8-7F6CF9532F63}">
      <dsp:nvSpPr>
        <dsp:cNvPr id="0" name=""/>
        <dsp:cNvSpPr/>
      </dsp:nvSpPr>
      <dsp:spPr>
        <a:xfrm rot="17280000">
          <a:off x="3943736" y="1681165"/>
          <a:ext cx="2218995" cy="65864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C23EAC2-A742-0449-9289-2DCFE7206F2F}">
      <dsp:nvSpPr>
        <dsp:cNvPr id="0" name=""/>
        <dsp:cNvSpPr/>
      </dsp:nvSpPr>
      <dsp:spPr>
        <a:xfrm>
          <a:off x="4587224" y="308202"/>
          <a:ext cx="1617725" cy="1294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sz="2100" kern="1200" dirty="0" smtClean="0"/>
            <a:t>Hardware</a:t>
          </a:r>
        </a:p>
        <a:p>
          <a:pPr lvl="0" algn="ctr" defTabSz="933450">
            <a:lnSpc>
              <a:spcPct val="90000"/>
            </a:lnSpc>
            <a:spcBef>
              <a:spcPct val="0"/>
            </a:spcBef>
            <a:spcAft>
              <a:spcPct val="35000"/>
            </a:spcAft>
          </a:pPr>
          <a:r>
            <a:rPr lang="en-US" sz="1600" kern="1200" dirty="0" smtClean="0"/>
            <a:t>{ 63 platforms }</a:t>
          </a:r>
        </a:p>
      </dsp:txBody>
      <dsp:txXfrm>
        <a:off x="4625129" y="346107"/>
        <a:ext cx="1541915" cy="1218370"/>
      </dsp:txXfrm>
    </dsp:sp>
    <dsp:sp modelId="{4F78E149-B7BE-034B-874B-A19BD0661476}">
      <dsp:nvSpPr>
        <dsp:cNvPr id="0" name=""/>
        <dsp:cNvSpPr/>
      </dsp:nvSpPr>
      <dsp:spPr>
        <a:xfrm rot="19440000">
          <a:off x="5140818" y="2550896"/>
          <a:ext cx="2218995" cy="65864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5067885-F36D-D547-A0A9-7A3A5F991460}">
      <dsp:nvSpPr>
        <dsp:cNvPr id="0" name=""/>
        <dsp:cNvSpPr/>
      </dsp:nvSpPr>
      <dsp:spPr>
        <a:xfrm>
          <a:off x="6339055" y="1580982"/>
          <a:ext cx="1617725" cy="1294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Components</a:t>
          </a:r>
        </a:p>
        <a:p>
          <a:pPr lvl="0" algn="ctr" defTabSz="711200">
            <a:lnSpc>
              <a:spcPct val="90000"/>
            </a:lnSpc>
            <a:spcBef>
              <a:spcPct val="0"/>
            </a:spcBef>
            <a:spcAft>
              <a:spcPct val="35000"/>
            </a:spcAft>
          </a:pPr>
          <a:r>
            <a:rPr lang="en-US" sz="1200" kern="1200" dirty="0" smtClean="0"/>
            <a:t>{ 332 components }</a:t>
          </a:r>
          <a:endParaRPr lang="en-US" sz="1200" kern="1200" dirty="0"/>
        </a:p>
      </dsp:txBody>
      <dsp:txXfrm>
        <a:off x="6376960" y="1618887"/>
        <a:ext cx="1541915" cy="1218370"/>
      </dsp:txXfrm>
    </dsp:sp>
    <dsp:sp modelId="{A88A468A-E5B7-EB41-8ED2-C18CC6E3AC90}">
      <dsp:nvSpPr>
        <dsp:cNvPr id="0" name=""/>
        <dsp:cNvSpPr/>
      </dsp:nvSpPr>
      <dsp:spPr>
        <a:xfrm rot="10800000">
          <a:off x="5504332" y="3958150"/>
          <a:ext cx="1522009" cy="658645"/>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F001CF-2799-C34E-9966-A0E586A911BC}">
      <dsp:nvSpPr>
        <dsp:cNvPr id="0" name=""/>
        <dsp:cNvSpPr/>
      </dsp:nvSpPr>
      <dsp:spPr>
        <a:xfrm>
          <a:off x="7008195" y="3640383"/>
          <a:ext cx="1617725" cy="1294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smtClean="0"/>
            <a:t>Offline Tools</a:t>
          </a:r>
        </a:p>
        <a:p>
          <a:pPr lvl="0" algn="ctr" defTabSz="711200">
            <a:lnSpc>
              <a:spcPct val="90000"/>
            </a:lnSpc>
            <a:spcBef>
              <a:spcPct val="0"/>
            </a:spcBef>
            <a:spcAft>
              <a:spcPct val="35000"/>
            </a:spcAft>
          </a:pPr>
          <a:r>
            <a:rPr lang="en-US" sz="1600" kern="1200" dirty="0" smtClean="0"/>
            <a:t>{ 10 Options }</a:t>
          </a:r>
          <a:endParaRPr lang="en-US" sz="1600" kern="1200" dirty="0"/>
        </a:p>
      </dsp:txBody>
      <dsp:txXfrm>
        <a:off x="7046100" y="3678288"/>
        <a:ext cx="1541915" cy="121837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5.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1" name="Rectangle 3"/>
          <p:cNvSpPr>
            <a:spLocks noGrp="1" noChangeArrowheads="1"/>
          </p:cNvSpPr>
          <p:nvPr>
            <p:ph type="dt" sz="quarter" idx="1"/>
          </p:nvPr>
        </p:nvSpPr>
        <p:spPr bwMode="auto">
          <a:xfrm>
            <a:off x="4799030" y="137343"/>
            <a:ext cx="2347414" cy="2720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FF589425-449D-4D80-B16A-0FCA3F0B391A}" type="datetime9">
              <a:rPr lang="en-US">
                <a:solidFill>
                  <a:schemeClr val="bg2"/>
                </a:solidFill>
              </a:rPr>
              <a:pPr/>
              <a:t>6/23/15 12:08 AM</a:t>
            </a:fld>
            <a:endParaRPr lang="en-US" dirty="0">
              <a:solidFill>
                <a:schemeClr val="bg2"/>
              </a:solidFill>
            </a:endParaRPr>
          </a:p>
        </p:txBody>
      </p:sp>
      <p:sp>
        <p:nvSpPr>
          <p:cNvPr id="99332" name="Rectangle 4"/>
          <p:cNvSpPr>
            <a:spLocks noGrp="1" noChangeArrowheads="1"/>
          </p:cNvSpPr>
          <p:nvPr>
            <p:ph type="ftr" sz="quarter" idx="2"/>
          </p:nvPr>
        </p:nvSpPr>
        <p:spPr bwMode="auto">
          <a:xfrm>
            <a:off x="81889" y="8899208"/>
            <a:ext cx="4403026" cy="6057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sz="400" dirty="0" err="1" smtClean="0">
                <a:solidFill>
                  <a:schemeClr val="accent3">
                    <a:lumMod val="65000"/>
                  </a:schemeClr>
                </a:solidFill>
              </a:rPr>
              <a:t>Freescale</a:t>
            </a:r>
            <a:r>
              <a:rPr lang="en-US" sz="400" dirty="0">
                <a:solidFill>
                  <a:schemeClr val="accent3">
                    <a:lumMod val="65000"/>
                  </a:schemeClr>
                </a:solidFill>
              </a:rPr>
              <a:t>, the Freescale logo, AltiVec, C-5, CodeTEST, CodeWarrior, ColdFire, ColdFire+, C-Ware, the Energy Efficient Solutions logo, Kinetis, mobileGT, PEG, PowerQUICC, Processor Expert, QorIQ, Qorivva, SafeAssure, the SafeAssure logo, StarCore, Symphony and VortiQa are trademarks of Freescale Semiconductor, Inc., Reg. U.S. Pat. &amp; Tm. Off. Airfast, BeeKit, BeeStack, CoreNet, Flexis, Layerscape, MagniV, MXC, Platform in a Package, QorIQ Qonverge, QUICC Engine, Ready Play, SMARTMOS, Tower, TurboLink, UMEMS, Vybrid and Xtrinsic are trademarks of Freescale Semiconductor, Inc. All other product or service names are the property of their respective owners. © 2014 Freescale Semiconductor, Inc</a:t>
            </a:r>
            <a:r>
              <a:rPr lang="en-US" sz="400" dirty="0" smtClean="0">
                <a:solidFill>
                  <a:schemeClr val="accent3">
                    <a:lumMod val="65000"/>
                  </a:schemeClr>
                </a:solidFill>
              </a:rPr>
              <a:t>.</a:t>
            </a:r>
            <a:endParaRPr lang="en-US" sz="400" dirty="0">
              <a:solidFill>
                <a:schemeClr val="accent3">
                  <a:lumMod val="65000"/>
                </a:schemeClr>
              </a:solidFill>
            </a:endParaRPr>
          </a:p>
        </p:txBody>
      </p:sp>
      <p:sp>
        <p:nvSpPr>
          <p:cNvPr id="99333" name="Rectangle 5"/>
          <p:cNvSpPr>
            <a:spLocks noGrp="1" noChangeArrowheads="1"/>
          </p:cNvSpPr>
          <p:nvPr>
            <p:ph type="sldNum" sz="quarter" idx="3"/>
          </p:nvPr>
        </p:nvSpPr>
        <p:spPr bwMode="auto">
          <a:xfrm>
            <a:off x="5800297" y="9038300"/>
            <a:ext cx="1458723"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1A579D-3553-4F33-9067-7E7231905C3B}" type="slidenum">
              <a:rPr lang="en-US">
                <a:solidFill>
                  <a:schemeClr val="accent4">
                    <a:lumMod val="85000"/>
                    <a:lumOff val="15000"/>
                  </a:schemeClr>
                </a:solidFill>
              </a:rPr>
              <a:pPr/>
              <a:t>‹#›</a:t>
            </a:fld>
            <a:endParaRPr lang="en-US">
              <a:solidFill>
                <a:schemeClr val="accent4">
                  <a:lumMod val="85000"/>
                  <a:lumOff val="15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22" y="172890"/>
            <a:ext cx="1177890" cy="236543"/>
          </a:xfrm>
          <a:prstGeom prst="rect">
            <a:avLst/>
          </a:prstGeom>
        </p:spPr>
      </p:pic>
    </p:spTree>
    <p:extLst>
      <p:ext uri="{BB962C8B-B14F-4D97-AF65-F5344CB8AC3E}">
        <p14:creationId xmlns:p14="http://schemas.microsoft.com/office/powerpoint/2010/main" val="4178919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31838" y="4560889"/>
            <a:ext cx="5851525" cy="400467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Rectangle 5"/>
          <p:cNvSpPr>
            <a:spLocks noGrp="1" noChangeArrowheads="1"/>
          </p:cNvSpPr>
          <p:nvPr>
            <p:ph type="sldNum" sz="quarter" idx="5"/>
          </p:nvPr>
        </p:nvSpPr>
        <p:spPr bwMode="auto">
          <a:xfrm>
            <a:off x="5800297" y="9038300"/>
            <a:ext cx="1458723"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B1A579D-3553-4F33-9067-7E7231905C3B}" type="slidenum">
              <a:rPr lang="en-US">
                <a:solidFill>
                  <a:schemeClr val="accent4">
                    <a:lumMod val="85000"/>
                    <a:lumOff val="15000"/>
                  </a:schemeClr>
                </a:solidFill>
              </a:rPr>
              <a:pPr/>
              <a:t>‹#›</a:t>
            </a:fld>
            <a:endParaRPr lang="en-US">
              <a:solidFill>
                <a:schemeClr val="accent4">
                  <a:lumMod val="85000"/>
                  <a:lumOff val="15000"/>
                </a:schemeClr>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22" y="172890"/>
            <a:ext cx="1177890" cy="236543"/>
          </a:xfrm>
          <a:prstGeom prst="rect">
            <a:avLst/>
          </a:prstGeom>
        </p:spPr>
      </p:pic>
      <p:sp>
        <p:nvSpPr>
          <p:cNvPr id="14" name="Rectangle 3"/>
          <p:cNvSpPr>
            <a:spLocks noGrp="1" noChangeArrowheads="1"/>
          </p:cNvSpPr>
          <p:nvPr>
            <p:ph type="dt" sz="quarter" idx="1"/>
          </p:nvPr>
        </p:nvSpPr>
        <p:spPr bwMode="auto">
          <a:xfrm>
            <a:off x="4799030" y="137343"/>
            <a:ext cx="2347414" cy="2720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FF589425-449D-4D80-B16A-0FCA3F0B391A}" type="datetime9">
              <a:rPr lang="en-US">
                <a:solidFill>
                  <a:schemeClr val="bg2"/>
                </a:solidFill>
              </a:rPr>
              <a:pPr/>
              <a:t>6/23/15 12:08 AM</a:t>
            </a:fld>
            <a:endParaRPr lang="en-US" dirty="0">
              <a:solidFill>
                <a:schemeClr val="bg2"/>
              </a:solidFill>
            </a:endParaRPr>
          </a:p>
        </p:txBody>
      </p:sp>
      <p:sp>
        <p:nvSpPr>
          <p:cNvPr id="15" name="Rectangle 4"/>
          <p:cNvSpPr>
            <a:spLocks noGrp="1" noChangeArrowheads="1"/>
          </p:cNvSpPr>
          <p:nvPr>
            <p:ph type="ftr" sz="quarter" idx="4"/>
          </p:nvPr>
        </p:nvSpPr>
        <p:spPr bwMode="auto">
          <a:xfrm>
            <a:off x="81889" y="8899208"/>
            <a:ext cx="4403026" cy="6057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sz="400" dirty="0" err="1" smtClean="0">
                <a:solidFill>
                  <a:schemeClr val="accent3">
                    <a:lumMod val="65000"/>
                  </a:schemeClr>
                </a:solidFill>
              </a:rPr>
              <a:t>Freescale</a:t>
            </a:r>
            <a:r>
              <a:rPr lang="en-US" sz="400" dirty="0">
                <a:solidFill>
                  <a:schemeClr val="accent3">
                    <a:lumMod val="65000"/>
                  </a:schemeClr>
                </a:solidFill>
              </a:rPr>
              <a:t>, the Freescale logo, AltiVec, C-5, CodeTEST, CodeWarrior, ColdFire, ColdFire+, C-Ware, the Energy Efficient Solutions logo, Kinetis, mobileGT, PEG, PowerQUICC, Processor Expert, QorIQ, Qorivva, SafeAssure, the SafeAssure logo, StarCore, Symphony and VortiQa are trademarks of Freescale Semiconductor, Inc., Reg. U.S. Pat. &amp; Tm. Off. Airfast, BeeKit, BeeStack, CoreNet, Flexis, Layerscape, MagniV, MXC, Platform in a Package, QorIQ Qonverge, QUICC Engine, Ready Play, SMARTMOS, Tower, TurboLink, UMEMS, Vybrid and Xtrinsic are trademarks of Freescale Semiconductor, Inc. All other product or service names are the property of their respective owners. © 2014 Freescale Semiconductor, Inc</a:t>
            </a:r>
            <a:r>
              <a:rPr lang="en-US" sz="400" dirty="0" smtClean="0">
                <a:solidFill>
                  <a:schemeClr val="accent3">
                    <a:lumMod val="65000"/>
                  </a:schemeClr>
                </a:solidFill>
              </a:rPr>
              <a:t>.</a:t>
            </a:r>
            <a:endParaRPr lang="en-US" sz="400" dirty="0">
              <a:solidFill>
                <a:schemeClr val="accent3">
                  <a:lumMod val="65000"/>
                </a:schemeClr>
              </a:solidFill>
            </a:endParaRPr>
          </a:p>
        </p:txBody>
      </p:sp>
    </p:spTree>
    <p:extLst>
      <p:ext uri="{BB962C8B-B14F-4D97-AF65-F5344CB8AC3E}">
        <p14:creationId xmlns:p14="http://schemas.microsoft.com/office/powerpoint/2010/main" val="350800221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1A579D-3553-4F33-9067-7E7231905C3B}" type="slidenum">
              <a:rPr lang="en-US" smtClean="0">
                <a:solidFill>
                  <a:schemeClr val="accent4">
                    <a:lumMod val="85000"/>
                    <a:lumOff val="15000"/>
                  </a:schemeClr>
                </a:solidFill>
              </a:rPr>
              <a:pPr/>
              <a:t>1</a:t>
            </a:fld>
            <a:endParaRPr lang="en-US">
              <a:solidFill>
                <a:schemeClr val="accent4">
                  <a:lumMod val="85000"/>
                  <a:lumOff val="15000"/>
                </a:schemeClr>
              </a:solidFill>
            </a:endParaRPr>
          </a:p>
        </p:txBody>
      </p:sp>
    </p:spTree>
    <p:extLst>
      <p:ext uri="{BB962C8B-B14F-4D97-AF65-F5344CB8AC3E}">
        <p14:creationId xmlns:p14="http://schemas.microsoft.com/office/powerpoint/2010/main" val="3440064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27</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1A579D-3553-4F33-9067-7E7231905C3B}" type="slidenum">
              <a:rPr lang="en-US" smtClean="0">
                <a:solidFill>
                  <a:schemeClr val="accent4">
                    <a:lumMod val="85000"/>
                    <a:lumOff val="15000"/>
                  </a:schemeClr>
                </a:solidFill>
              </a:rPr>
              <a:pPr/>
              <a:t>31</a:t>
            </a:fld>
            <a:endParaRPr lang="en-US">
              <a:solidFill>
                <a:schemeClr val="accent4">
                  <a:lumMod val="85000"/>
                  <a:lumOff val="15000"/>
                </a:schemeClr>
              </a:solidFill>
            </a:endParaRPr>
          </a:p>
        </p:txBody>
      </p:sp>
    </p:spTree>
    <p:extLst>
      <p:ext uri="{BB962C8B-B14F-4D97-AF65-F5344CB8AC3E}">
        <p14:creationId xmlns:p14="http://schemas.microsoft.com/office/powerpoint/2010/main" val="2058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1A579D-3553-4F33-9067-7E7231905C3B}" type="slidenum">
              <a:rPr lang="en-US" smtClean="0">
                <a:solidFill>
                  <a:schemeClr val="accent4">
                    <a:lumMod val="85000"/>
                    <a:lumOff val="15000"/>
                  </a:schemeClr>
                </a:solidFill>
              </a:rPr>
              <a:pPr/>
              <a:t>44</a:t>
            </a:fld>
            <a:endParaRPr lang="en-US">
              <a:solidFill>
                <a:schemeClr val="accent4">
                  <a:lumMod val="85000"/>
                  <a:lumOff val="15000"/>
                </a:schemeClr>
              </a:solidFill>
            </a:endParaRPr>
          </a:p>
        </p:txBody>
      </p:sp>
    </p:spTree>
    <p:extLst>
      <p:ext uri="{BB962C8B-B14F-4D97-AF65-F5344CB8AC3E}">
        <p14:creationId xmlns:p14="http://schemas.microsoft.com/office/powerpoint/2010/main" val="1873626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9</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10</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12</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15</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16</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17</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24</a:t>
            </a:fld>
            <a:endParaRPr lang="en-US"/>
          </a:p>
        </p:txBody>
      </p:sp>
    </p:spTree>
    <p:extLst>
      <p:ext uri="{BB962C8B-B14F-4D97-AF65-F5344CB8AC3E}">
        <p14:creationId xmlns:p14="http://schemas.microsoft.com/office/powerpoint/2010/main" val="107851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77C113A4-0893-4479-A292-0FFB0E19C21A}" type="datetime1">
              <a:rPr lang="en-US" smtClean="0"/>
              <a:pPr/>
              <a:t>6/23/15</a:t>
            </a:fld>
            <a:endParaRPr lang="en-US"/>
          </a:p>
        </p:txBody>
      </p:sp>
      <p:sp>
        <p:nvSpPr>
          <p:cNvPr id="5" name="Slide Number Placeholder 4"/>
          <p:cNvSpPr>
            <a:spLocks noGrp="1"/>
          </p:cNvSpPr>
          <p:nvPr>
            <p:ph type="sldNum" sz="quarter" idx="11"/>
          </p:nvPr>
        </p:nvSpPr>
        <p:spPr/>
        <p:txBody>
          <a:bodyPr/>
          <a:lstStyle/>
          <a:p>
            <a:fld id="{AF74D21E-FC2D-4C2D-A54C-47F1D12D0BDC}" type="slidenum">
              <a:rPr lang="en-US" smtClean="0"/>
              <a:pPr/>
              <a:t>26</a:t>
            </a:fld>
            <a:endParaRPr lang="en-US"/>
          </a:p>
        </p:txBody>
      </p:sp>
    </p:spTree>
    <p:extLst>
      <p:ext uri="{BB962C8B-B14F-4D97-AF65-F5344CB8AC3E}">
        <p14:creationId xmlns:p14="http://schemas.microsoft.com/office/powerpoint/2010/main" val="107851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2_Master Title Slide">
    <p:spTree>
      <p:nvGrpSpPr>
        <p:cNvPr id="1" name=""/>
        <p:cNvGrpSpPr/>
        <p:nvPr/>
      </p:nvGrpSpPr>
      <p:grpSpPr>
        <a:xfrm>
          <a:off x="0" y="0"/>
          <a:ext cx="0" cy="0"/>
          <a:chOff x="0" y="0"/>
          <a:chExt cx="0" cy="0"/>
        </a:xfrm>
      </p:grpSpPr>
      <p:sp>
        <p:nvSpPr>
          <p:cNvPr id="87" name="Round Diagonal Corner Rectangle 86"/>
          <p:cNvSpPr/>
          <p:nvPr userDrawn="1"/>
        </p:nvSpPr>
        <p:spPr>
          <a:xfrm>
            <a:off x="518615" y="-1"/>
            <a:ext cx="2326017" cy="5225401"/>
          </a:xfrm>
          <a:prstGeom prst="round2DiagRect">
            <a:avLst>
              <a:gd name="adj1" fmla="val 12757"/>
              <a:gd name="adj2" fmla="val 0"/>
            </a:avLst>
          </a:prstGeom>
          <a:gradFill flip="none" rotWithShape="1">
            <a:gsLst>
              <a:gs pos="100000">
                <a:srgbClr val="FFC000"/>
              </a:gs>
              <a:gs pos="79000">
                <a:srgbClr val="F97400"/>
              </a:gs>
              <a:gs pos="39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8" name="Freeform 87"/>
          <p:cNvSpPr/>
          <p:nvPr userDrawn="1"/>
        </p:nvSpPr>
        <p:spPr>
          <a:xfrm flipV="1">
            <a:off x="520929" y="4954880"/>
            <a:ext cx="2323704" cy="270520"/>
          </a:xfrm>
          <a:custGeom>
            <a:avLst/>
            <a:gdLst>
              <a:gd name="connsiteX0" fmla="*/ 0 w 2295943"/>
              <a:gd name="connsiteY0" fmla="*/ 270520 h 270520"/>
              <a:gd name="connsiteX1" fmla="*/ 2295943 w 2295943"/>
              <a:gd name="connsiteY1" fmla="*/ 270520 h 270520"/>
              <a:gd name="connsiteX2" fmla="*/ 2292272 w 2295943"/>
              <a:gd name="connsiteY2" fmla="*/ 234098 h 270520"/>
              <a:gd name="connsiteX3" fmla="*/ 2005043 w 2295943"/>
              <a:gd name="connsiteY3" fmla="*/ 0 h 270520"/>
              <a:gd name="connsiteX4" fmla="*/ 0 w 2295943"/>
              <a:gd name="connsiteY4" fmla="*/ 0 h 270520"/>
              <a:gd name="connsiteX5" fmla="*/ 0 w 2295943"/>
              <a:gd name="connsiteY5" fmla="*/ 270520 h 27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943" h="270520">
                <a:moveTo>
                  <a:pt x="0" y="270520"/>
                </a:moveTo>
                <a:lnTo>
                  <a:pt x="2295943" y="270520"/>
                </a:lnTo>
                <a:lnTo>
                  <a:pt x="2292272" y="234098"/>
                </a:lnTo>
                <a:cubicBezTo>
                  <a:pt x="2264933" y="100498"/>
                  <a:pt x="2146725" y="0"/>
                  <a:pt x="2005043" y="0"/>
                </a:cubicBezTo>
                <a:lnTo>
                  <a:pt x="0" y="0"/>
                </a:lnTo>
                <a:lnTo>
                  <a:pt x="0" y="270520"/>
                </a:lnTo>
                <a:close/>
              </a:path>
            </a:pathLst>
          </a:custGeom>
          <a:gradFill flip="none" rotWithShape="1">
            <a:gsLst>
              <a:gs pos="100000">
                <a:srgbClr val="FE7900"/>
              </a:gs>
              <a:gs pos="0">
                <a:srgbClr val="F649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TextBox 3"/>
          <p:cNvSpPr txBox="1"/>
          <p:nvPr userDrawn="1"/>
        </p:nvSpPr>
        <p:spPr>
          <a:xfrm>
            <a:off x="3105352" y="6027143"/>
            <a:ext cx="792205" cy="219291"/>
          </a:xfrm>
          <a:prstGeom prst="rect">
            <a:avLst/>
          </a:prstGeom>
          <a:noFill/>
        </p:spPr>
        <p:txBody>
          <a:bodyPr wrap="none" rtlCol="0">
            <a:spAutoFit/>
          </a:bodyPr>
          <a:lstStyle/>
          <a:p>
            <a:r>
              <a:rPr lang="en-US" sz="825" dirty="0" smtClean="0">
                <a:solidFill>
                  <a:schemeClr val="tx1">
                    <a:lumMod val="65000"/>
                    <a:lumOff val="35000"/>
                  </a:schemeClr>
                </a:solidFill>
              </a:rPr>
              <a:t>External Use</a:t>
            </a:r>
            <a:endParaRPr lang="en-US" sz="825" dirty="0">
              <a:solidFill>
                <a:schemeClr val="tx1">
                  <a:lumMod val="65000"/>
                  <a:lumOff val="35000"/>
                </a:schemeClr>
              </a:solidFill>
            </a:endParaRPr>
          </a:p>
        </p:txBody>
      </p:sp>
      <p:grpSp>
        <p:nvGrpSpPr>
          <p:cNvPr id="59" name="Group 58"/>
          <p:cNvGrpSpPr/>
          <p:nvPr userDrawn="1"/>
        </p:nvGrpSpPr>
        <p:grpSpPr>
          <a:xfrm>
            <a:off x="8025844" y="5924577"/>
            <a:ext cx="690644" cy="690644"/>
            <a:chOff x="527308" y="4062509"/>
            <a:chExt cx="777923" cy="777923"/>
          </a:xfrm>
          <a:solidFill>
            <a:schemeClr val="accent4">
              <a:lumMod val="20000"/>
              <a:lumOff val="80000"/>
            </a:schemeClr>
          </a:solidFill>
        </p:grpSpPr>
        <p:sp>
          <p:nvSpPr>
            <p:cNvPr id="60" name="Donut 59">
              <a:hlinkClick r:id="" action="ppaction://hlinkshowjump?jump=nextslide"/>
            </p:cNvPr>
            <p:cNvSpPr/>
            <p:nvPr/>
          </p:nvSpPr>
          <p:spPr>
            <a:xfrm>
              <a:off x="527308" y="4062509"/>
              <a:ext cx="777923" cy="777923"/>
            </a:xfrm>
            <a:prstGeom prst="donut">
              <a:avLst>
                <a:gd name="adj" fmla="val 66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Freeform 60">
              <a:hlinkClick r:id="" action="ppaction://hlinkshowjump?jump=nextslide"/>
            </p:cNvPr>
            <p:cNvSpPr/>
            <p:nvPr/>
          </p:nvSpPr>
          <p:spPr>
            <a:xfrm rot="2700000" flipV="1">
              <a:off x="697189" y="4285555"/>
              <a:ext cx="331830" cy="331830"/>
            </a:xfrm>
            <a:custGeom>
              <a:avLst/>
              <a:gdLst>
                <a:gd name="connsiteX0" fmla="*/ 86161 w 2200940"/>
                <a:gd name="connsiteY0" fmla="*/ 2112966 h 2200940"/>
                <a:gd name="connsiteX1" fmla="*/ 294173 w 2200940"/>
                <a:gd name="connsiteY1" fmla="*/ 2199127 h 2200940"/>
                <a:gd name="connsiteX2" fmla="*/ 1582438 w 2200940"/>
                <a:gd name="connsiteY2" fmla="*/ 2199127 h 2200940"/>
                <a:gd name="connsiteX3" fmla="*/ 1582438 w 2200940"/>
                <a:gd name="connsiteY3" fmla="*/ 2200940 h 2200940"/>
                <a:gd name="connsiteX4" fmla="*/ 2199127 w 2200940"/>
                <a:gd name="connsiteY4" fmla="*/ 2200940 h 2200940"/>
                <a:gd name="connsiteX5" fmla="*/ 2199127 w 2200940"/>
                <a:gd name="connsiteY5" fmla="*/ 2199127 h 2200940"/>
                <a:gd name="connsiteX6" fmla="*/ 2200940 w 2200940"/>
                <a:gd name="connsiteY6" fmla="*/ 2199127 h 2200940"/>
                <a:gd name="connsiteX7" fmla="*/ 2200940 w 2200940"/>
                <a:gd name="connsiteY7" fmla="*/ 1582438 h 2200940"/>
                <a:gd name="connsiteX8" fmla="*/ 2199127 w 2200940"/>
                <a:gd name="connsiteY8" fmla="*/ 1582438 h 2200940"/>
                <a:gd name="connsiteX9" fmla="*/ 2199127 w 2200940"/>
                <a:gd name="connsiteY9" fmla="*/ 294173 h 2200940"/>
                <a:gd name="connsiteX10" fmla="*/ 1904954 w 2200940"/>
                <a:gd name="connsiteY10" fmla="*/ 0 h 2200940"/>
                <a:gd name="connsiteX11" fmla="*/ 1876611 w 2200940"/>
                <a:gd name="connsiteY11" fmla="*/ 0 h 2200940"/>
                <a:gd name="connsiteX12" fmla="*/ 1582438 w 2200940"/>
                <a:gd name="connsiteY12" fmla="*/ 294173 h 2200940"/>
                <a:gd name="connsiteX13" fmla="*/ 1582438 w 2200940"/>
                <a:gd name="connsiteY13" fmla="*/ 1582438 h 2200940"/>
                <a:gd name="connsiteX14" fmla="*/ 294173 w 2200940"/>
                <a:gd name="connsiteY14" fmla="*/ 1582438 h 2200940"/>
                <a:gd name="connsiteX15" fmla="*/ 0 w 2200940"/>
                <a:gd name="connsiteY15" fmla="*/ 1876611 h 2200940"/>
                <a:gd name="connsiteX16" fmla="*/ 0 w 2200940"/>
                <a:gd name="connsiteY16" fmla="*/ 1904954 h 2200940"/>
                <a:gd name="connsiteX17" fmla="*/ 86161 w 2200940"/>
                <a:gd name="connsiteY17" fmla="*/ 2112966 h 220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0940" h="2200940">
                  <a:moveTo>
                    <a:pt x="86161" y="2112966"/>
                  </a:moveTo>
                  <a:cubicBezTo>
                    <a:pt x="139396" y="2166201"/>
                    <a:pt x="212939" y="2199127"/>
                    <a:pt x="294173" y="2199127"/>
                  </a:cubicBezTo>
                  <a:lnTo>
                    <a:pt x="1582438" y="2199127"/>
                  </a:lnTo>
                  <a:lnTo>
                    <a:pt x="1582438" y="2200940"/>
                  </a:lnTo>
                  <a:lnTo>
                    <a:pt x="2199127" y="2200940"/>
                  </a:lnTo>
                  <a:lnTo>
                    <a:pt x="2199127" y="2199127"/>
                  </a:lnTo>
                  <a:lnTo>
                    <a:pt x="2200940" y="2199127"/>
                  </a:lnTo>
                  <a:lnTo>
                    <a:pt x="2200940" y="1582438"/>
                  </a:lnTo>
                  <a:lnTo>
                    <a:pt x="2199127" y="1582438"/>
                  </a:lnTo>
                  <a:lnTo>
                    <a:pt x="2199127" y="294173"/>
                  </a:lnTo>
                  <a:cubicBezTo>
                    <a:pt x="2199127" y="131706"/>
                    <a:pt x="2067421" y="0"/>
                    <a:pt x="1904954" y="0"/>
                  </a:cubicBezTo>
                  <a:lnTo>
                    <a:pt x="1876611" y="0"/>
                  </a:lnTo>
                  <a:cubicBezTo>
                    <a:pt x="1714144" y="0"/>
                    <a:pt x="1582438" y="131706"/>
                    <a:pt x="1582438" y="294173"/>
                  </a:cubicBezTo>
                  <a:lnTo>
                    <a:pt x="1582438" y="1582438"/>
                  </a:lnTo>
                  <a:lnTo>
                    <a:pt x="294173" y="1582438"/>
                  </a:lnTo>
                  <a:cubicBezTo>
                    <a:pt x="131706" y="1582438"/>
                    <a:pt x="0" y="1714144"/>
                    <a:pt x="0" y="1876611"/>
                  </a:cubicBezTo>
                  <a:lnTo>
                    <a:pt x="0" y="1904954"/>
                  </a:lnTo>
                  <a:cubicBezTo>
                    <a:pt x="0" y="1986188"/>
                    <a:pt x="32926" y="2059731"/>
                    <a:pt x="86161" y="21129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userDrawn="1"/>
        </p:nvGrpSpPr>
        <p:grpSpPr>
          <a:xfrm>
            <a:off x="247243" y="759004"/>
            <a:ext cx="2009955" cy="1929709"/>
            <a:chOff x="934393" y="3452281"/>
            <a:chExt cx="668168" cy="641492"/>
          </a:xfrm>
          <a:solidFill>
            <a:schemeClr val="bg1"/>
          </a:solidFill>
        </p:grpSpPr>
        <p:sp>
          <p:nvSpPr>
            <p:cNvPr id="47" name="Freeform 143"/>
            <p:cNvSpPr>
              <a:spLocks noChangeAspect="1"/>
            </p:cNvSpPr>
            <p:nvPr/>
          </p:nvSpPr>
          <p:spPr bwMode="black">
            <a:xfrm>
              <a:off x="1123836" y="3452281"/>
              <a:ext cx="225283" cy="117526"/>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48" name="Freeform 144"/>
            <p:cNvSpPr>
              <a:spLocks noChangeAspect="1"/>
            </p:cNvSpPr>
            <p:nvPr/>
          </p:nvSpPr>
          <p:spPr bwMode="black">
            <a:xfrm>
              <a:off x="1254397" y="3515940"/>
              <a:ext cx="220162" cy="119973"/>
            </a:xfrm>
            <a:custGeom>
              <a:avLst/>
              <a:gdLst/>
              <a:ahLst/>
              <a:cxnLst>
                <a:cxn ang="0">
                  <a:pos x="54" y="84"/>
                </a:cxn>
                <a:cxn ang="0">
                  <a:pos x="144" y="30"/>
                </a:cxn>
                <a:cxn ang="0">
                  <a:pos x="90" y="0"/>
                </a:cxn>
                <a:cxn ang="0">
                  <a:pos x="0" y="54"/>
                </a:cxn>
                <a:cxn ang="0">
                  <a:pos x="54" y="84"/>
                </a:cxn>
              </a:cxnLst>
              <a:rect l="0" t="0" r="r" b="b"/>
              <a:pathLst>
                <a:path w="144" h="84">
                  <a:moveTo>
                    <a:pt x="54" y="84"/>
                  </a:moveTo>
                  <a:lnTo>
                    <a:pt x="144" y="30"/>
                  </a:lnTo>
                  <a:lnTo>
                    <a:pt x="90" y="0"/>
                  </a:lnTo>
                  <a:lnTo>
                    <a:pt x="0" y="54"/>
                  </a:lnTo>
                  <a:lnTo>
                    <a:pt x="54" y="84"/>
                  </a:lnTo>
                  <a:close/>
                </a:path>
              </a:pathLst>
            </a:custGeom>
            <a:grpFill/>
            <a:ln w="9525" cap="flat" cmpd="sng">
              <a:noFill/>
              <a:prstDash val="solid"/>
              <a:round/>
              <a:headEnd type="none" w="med" len="med"/>
              <a:tailEnd type="none" w="med" len="med"/>
            </a:ln>
            <a:effectLst/>
          </p:spPr>
          <p:txBody>
            <a:bodyPr/>
            <a:lstStyle/>
            <a:p>
              <a:endParaRPr lang="en-US"/>
            </a:p>
          </p:txBody>
        </p:sp>
        <p:sp>
          <p:nvSpPr>
            <p:cNvPr id="49" name="Freeform 145"/>
            <p:cNvSpPr>
              <a:spLocks noChangeAspect="1"/>
            </p:cNvSpPr>
            <p:nvPr/>
          </p:nvSpPr>
          <p:spPr bwMode="black">
            <a:xfrm>
              <a:off x="1377278" y="3577151"/>
              <a:ext cx="225283" cy="122422"/>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82" name="Freeform 146"/>
            <p:cNvSpPr>
              <a:spLocks noChangeAspect="1"/>
            </p:cNvSpPr>
            <p:nvPr/>
          </p:nvSpPr>
          <p:spPr bwMode="black">
            <a:xfrm>
              <a:off x="1187835" y="3687331"/>
              <a:ext cx="225283" cy="122422"/>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p>
          </p:txBody>
        </p:sp>
        <p:sp>
          <p:nvSpPr>
            <p:cNvPr id="83" name="Freeform 147"/>
            <p:cNvSpPr>
              <a:spLocks noChangeAspect="1"/>
            </p:cNvSpPr>
            <p:nvPr/>
          </p:nvSpPr>
          <p:spPr bwMode="black">
            <a:xfrm>
              <a:off x="1315838" y="3753439"/>
              <a:ext cx="222723" cy="117526"/>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84" name="Freeform 148"/>
            <p:cNvSpPr>
              <a:spLocks noChangeAspect="1"/>
            </p:cNvSpPr>
            <p:nvPr/>
          </p:nvSpPr>
          <p:spPr bwMode="black">
            <a:xfrm>
              <a:off x="1000955" y="3795062"/>
              <a:ext cx="220162" cy="124870"/>
            </a:xfrm>
            <a:custGeom>
              <a:avLst/>
              <a:gdLst/>
              <a:ahLst/>
              <a:cxnLst>
                <a:cxn ang="0">
                  <a:pos x="56" y="84"/>
                </a:cxn>
                <a:cxn ang="0">
                  <a:pos x="146" y="30"/>
                </a:cxn>
                <a:cxn ang="0">
                  <a:pos x="90" y="0"/>
                </a:cxn>
                <a:cxn ang="0">
                  <a:pos x="0" y="56"/>
                </a:cxn>
                <a:cxn ang="0">
                  <a:pos x="56" y="84"/>
                </a:cxn>
              </a:cxnLst>
              <a:rect l="0" t="0" r="r" b="b"/>
              <a:pathLst>
                <a:path w="146" h="84">
                  <a:moveTo>
                    <a:pt x="56" y="84"/>
                  </a:moveTo>
                  <a:lnTo>
                    <a:pt x="146" y="30"/>
                  </a:lnTo>
                  <a:lnTo>
                    <a:pt x="90" y="0"/>
                  </a:lnTo>
                  <a:lnTo>
                    <a:pt x="0" y="56"/>
                  </a:lnTo>
                  <a:lnTo>
                    <a:pt x="56" y="84"/>
                  </a:lnTo>
                  <a:close/>
                </a:path>
              </a:pathLst>
            </a:custGeom>
            <a:grpFill/>
            <a:ln w="9525" cap="flat" cmpd="sng">
              <a:noFill/>
              <a:prstDash val="solid"/>
              <a:round/>
              <a:headEnd type="none" w="med" len="med"/>
              <a:tailEnd type="none" w="med" len="med"/>
            </a:ln>
            <a:effectLst/>
          </p:spPr>
          <p:txBody>
            <a:bodyPr/>
            <a:lstStyle/>
            <a:p>
              <a:endParaRPr lang="en-US"/>
            </a:p>
          </p:txBody>
        </p:sp>
        <p:sp>
          <p:nvSpPr>
            <p:cNvPr id="85" name="Freeform 149"/>
            <p:cNvSpPr>
              <a:spLocks noChangeAspect="1"/>
            </p:cNvSpPr>
            <p:nvPr/>
          </p:nvSpPr>
          <p:spPr bwMode="black">
            <a:xfrm>
              <a:off x="1123836" y="3858722"/>
              <a:ext cx="225283" cy="122422"/>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86" name="Freeform 150"/>
            <p:cNvSpPr>
              <a:spLocks noChangeAspect="1"/>
            </p:cNvSpPr>
            <p:nvPr/>
          </p:nvSpPr>
          <p:spPr bwMode="black">
            <a:xfrm>
              <a:off x="934393" y="3971351"/>
              <a:ext cx="225283" cy="122422"/>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83975" y="6307865"/>
            <a:ext cx="4645785" cy="353544"/>
          </a:xfrm>
          <a:prstGeom prst="rect">
            <a:avLst/>
          </a:prstGeom>
        </p:spPr>
      </p:pic>
      <p:sp>
        <p:nvSpPr>
          <p:cNvPr id="41" name="Freeform 40"/>
          <p:cNvSpPr/>
          <p:nvPr userDrawn="1"/>
        </p:nvSpPr>
        <p:spPr>
          <a:xfrm>
            <a:off x="514179" y="3322040"/>
            <a:ext cx="2335899" cy="1610687"/>
          </a:xfrm>
          <a:custGeom>
            <a:avLst/>
            <a:gdLst>
              <a:gd name="connsiteX0" fmla="*/ 1040235 w 2323751"/>
              <a:gd name="connsiteY0" fmla="*/ 0 h 1610687"/>
              <a:gd name="connsiteX1" fmla="*/ 0 w 2323751"/>
              <a:gd name="connsiteY1" fmla="*/ 1040235 h 1610687"/>
              <a:gd name="connsiteX2" fmla="*/ 0 w 2323751"/>
              <a:gd name="connsiteY2" fmla="*/ 1610687 h 1610687"/>
              <a:gd name="connsiteX3" fmla="*/ 2323751 w 2323751"/>
              <a:gd name="connsiteY3" fmla="*/ 1610687 h 1610687"/>
              <a:gd name="connsiteX4" fmla="*/ 2323751 w 2323751"/>
              <a:gd name="connsiteY4" fmla="*/ 604008 h 1610687"/>
              <a:gd name="connsiteX5" fmla="*/ 2021747 w 2323751"/>
              <a:gd name="connsiteY5" fmla="*/ 327171 h 1610687"/>
              <a:gd name="connsiteX6" fmla="*/ 1711355 w 2323751"/>
              <a:gd name="connsiteY6" fmla="*/ 637564 h 1610687"/>
              <a:gd name="connsiteX7" fmla="*/ 1040235 w 2323751"/>
              <a:gd name="connsiteY7" fmla="*/ 0 h 161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751" h="1610687">
                <a:moveTo>
                  <a:pt x="1040235" y="0"/>
                </a:moveTo>
                <a:lnTo>
                  <a:pt x="0" y="1040235"/>
                </a:lnTo>
                <a:lnTo>
                  <a:pt x="0" y="1610687"/>
                </a:lnTo>
                <a:lnTo>
                  <a:pt x="2323751" y="1610687"/>
                </a:lnTo>
                <a:lnTo>
                  <a:pt x="2323751" y="604008"/>
                </a:lnTo>
                <a:lnTo>
                  <a:pt x="2021747" y="327171"/>
                </a:lnTo>
                <a:lnTo>
                  <a:pt x="1711355" y="637564"/>
                </a:lnTo>
                <a:lnTo>
                  <a:pt x="1040235" y="0"/>
                </a:ln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userDrawn="1"/>
        </p:nvSpPr>
        <p:spPr>
          <a:xfrm>
            <a:off x="1786855" y="3523375"/>
            <a:ext cx="1057013" cy="973123"/>
          </a:xfrm>
          <a:custGeom>
            <a:avLst/>
            <a:gdLst>
              <a:gd name="connsiteX0" fmla="*/ 159391 w 1023457"/>
              <a:gd name="connsiteY0" fmla="*/ 83890 h 847288"/>
              <a:gd name="connsiteX1" fmla="*/ 0 w 1023457"/>
              <a:gd name="connsiteY1" fmla="*/ 310393 h 847288"/>
              <a:gd name="connsiteX2" fmla="*/ 536895 w 1023457"/>
              <a:gd name="connsiteY2" fmla="*/ 847288 h 847288"/>
              <a:gd name="connsiteX3" fmla="*/ 1023457 w 1023457"/>
              <a:gd name="connsiteY3" fmla="*/ 352338 h 847288"/>
              <a:gd name="connsiteX4" fmla="*/ 687897 w 1023457"/>
              <a:gd name="connsiteY4" fmla="*/ 0 h 847288"/>
              <a:gd name="connsiteX5" fmla="*/ 159391 w 1023457"/>
              <a:gd name="connsiteY5" fmla="*/ 83890 h 847288"/>
              <a:gd name="connsiteX0" fmla="*/ 0 w 1057013"/>
              <a:gd name="connsiteY0" fmla="*/ 0 h 973123"/>
              <a:gd name="connsiteX1" fmla="*/ 33556 w 1057013"/>
              <a:gd name="connsiteY1" fmla="*/ 436228 h 973123"/>
              <a:gd name="connsiteX2" fmla="*/ 570451 w 1057013"/>
              <a:gd name="connsiteY2" fmla="*/ 973123 h 973123"/>
              <a:gd name="connsiteX3" fmla="*/ 1057013 w 1057013"/>
              <a:gd name="connsiteY3" fmla="*/ 478173 h 973123"/>
              <a:gd name="connsiteX4" fmla="*/ 721453 w 1057013"/>
              <a:gd name="connsiteY4" fmla="*/ 125835 h 973123"/>
              <a:gd name="connsiteX5" fmla="*/ 0 w 1057013"/>
              <a:gd name="connsiteY5" fmla="*/ 0 h 973123"/>
              <a:gd name="connsiteX0" fmla="*/ 0 w 1057013"/>
              <a:gd name="connsiteY0" fmla="*/ 0 h 973123"/>
              <a:gd name="connsiteX1" fmla="*/ 33556 w 1057013"/>
              <a:gd name="connsiteY1" fmla="*/ 436228 h 973123"/>
              <a:gd name="connsiteX2" fmla="*/ 570451 w 1057013"/>
              <a:gd name="connsiteY2" fmla="*/ 973123 h 973123"/>
              <a:gd name="connsiteX3" fmla="*/ 1057013 w 1057013"/>
              <a:gd name="connsiteY3" fmla="*/ 478173 h 973123"/>
              <a:gd name="connsiteX4" fmla="*/ 721453 w 1057013"/>
              <a:gd name="connsiteY4" fmla="*/ 125835 h 973123"/>
              <a:gd name="connsiteX5" fmla="*/ 293615 w 1057013"/>
              <a:gd name="connsiteY5" fmla="*/ 58724 h 973123"/>
              <a:gd name="connsiteX6" fmla="*/ 0 w 1057013"/>
              <a:gd name="connsiteY6" fmla="*/ 0 h 973123"/>
              <a:gd name="connsiteX0" fmla="*/ 0 w 1057013"/>
              <a:gd name="connsiteY0" fmla="*/ 0 h 973123"/>
              <a:gd name="connsiteX1" fmla="*/ 33556 w 1057013"/>
              <a:gd name="connsiteY1" fmla="*/ 436228 h 973123"/>
              <a:gd name="connsiteX2" fmla="*/ 570451 w 1057013"/>
              <a:gd name="connsiteY2" fmla="*/ 973123 h 973123"/>
              <a:gd name="connsiteX3" fmla="*/ 1057013 w 1057013"/>
              <a:gd name="connsiteY3" fmla="*/ 478173 h 973123"/>
              <a:gd name="connsiteX4" fmla="*/ 721453 w 1057013"/>
              <a:gd name="connsiteY4" fmla="*/ 125835 h 973123"/>
              <a:gd name="connsiteX5" fmla="*/ 444617 w 1057013"/>
              <a:gd name="connsiteY5" fmla="*/ 427840 h 973123"/>
              <a:gd name="connsiteX6" fmla="*/ 0 w 1057013"/>
              <a:gd name="connsiteY6" fmla="*/ 0 h 97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013" h="973123">
                <a:moveTo>
                  <a:pt x="0" y="0"/>
                </a:moveTo>
                <a:lnTo>
                  <a:pt x="33556" y="436228"/>
                </a:lnTo>
                <a:lnTo>
                  <a:pt x="570451" y="973123"/>
                </a:lnTo>
                <a:lnTo>
                  <a:pt x="1057013" y="478173"/>
                </a:lnTo>
                <a:lnTo>
                  <a:pt x="721453" y="125835"/>
                </a:lnTo>
                <a:lnTo>
                  <a:pt x="444617" y="427840"/>
                </a:lnTo>
                <a:lnTo>
                  <a:pt x="0" y="0"/>
                </a:lnTo>
                <a:close/>
              </a:path>
            </a:pathLst>
          </a:custGeom>
          <a:solidFill>
            <a:srgbClr val="39A0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userDrawn="1"/>
        </p:nvSpPr>
        <p:spPr>
          <a:xfrm>
            <a:off x="2055303" y="2919369"/>
            <a:ext cx="788565" cy="1048624"/>
          </a:xfrm>
          <a:custGeom>
            <a:avLst/>
            <a:gdLst>
              <a:gd name="connsiteX0" fmla="*/ 385893 w 788565"/>
              <a:gd name="connsiteY0" fmla="*/ 0 h 1048624"/>
              <a:gd name="connsiteX1" fmla="*/ 788565 w 788565"/>
              <a:gd name="connsiteY1" fmla="*/ 402671 h 1048624"/>
              <a:gd name="connsiteX2" fmla="*/ 151002 w 788565"/>
              <a:gd name="connsiteY2" fmla="*/ 1048624 h 1048624"/>
              <a:gd name="connsiteX3" fmla="*/ 0 w 788565"/>
              <a:gd name="connsiteY3" fmla="*/ 889233 h 1048624"/>
              <a:gd name="connsiteX4" fmla="*/ 385893 w 788565"/>
              <a:gd name="connsiteY4" fmla="*/ 0 h 1048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65" h="1048624">
                <a:moveTo>
                  <a:pt x="385893" y="0"/>
                </a:moveTo>
                <a:lnTo>
                  <a:pt x="788565" y="402671"/>
                </a:lnTo>
                <a:lnTo>
                  <a:pt x="151002" y="1048624"/>
                </a:lnTo>
                <a:lnTo>
                  <a:pt x="0" y="889233"/>
                </a:lnTo>
                <a:lnTo>
                  <a:pt x="385893" y="0"/>
                </a:lnTo>
                <a:close/>
              </a:path>
            </a:pathLst>
          </a:custGeom>
          <a:gradFill flip="none" rotWithShape="1">
            <a:gsLst>
              <a:gs pos="0">
                <a:srgbClr val="FCA904"/>
              </a:gs>
              <a:gs pos="100000">
                <a:srgbClr val="F96F0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45" name="Straight Connector 44"/>
          <p:cNvCxnSpPr/>
          <p:nvPr userDrawn="1"/>
        </p:nvCxnSpPr>
        <p:spPr>
          <a:xfrm>
            <a:off x="1393862" y="3518074"/>
            <a:ext cx="1380672" cy="1381096"/>
          </a:xfrm>
          <a:prstGeom prst="line">
            <a:avLst/>
          </a:prstGeom>
          <a:ln w="38100">
            <a:solidFill>
              <a:srgbClr val="39A0C5"/>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603555" y="3758268"/>
            <a:ext cx="1560805" cy="1216404"/>
            <a:chOff x="603555" y="3758268"/>
            <a:chExt cx="1560805" cy="1216404"/>
          </a:xfrm>
        </p:grpSpPr>
        <p:sp>
          <p:nvSpPr>
            <p:cNvPr id="51" name="Freeform 50"/>
            <p:cNvSpPr/>
            <p:nvPr/>
          </p:nvSpPr>
          <p:spPr>
            <a:xfrm>
              <a:off x="780176" y="3758268"/>
              <a:ext cx="822121" cy="998290"/>
            </a:xfrm>
            <a:custGeom>
              <a:avLst/>
              <a:gdLst>
                <a:gd name="connsiteX0" fmla="*/ 822121 w 822121"/>
                <a:gd name="connsiteY0" fmla="*/ 0 h 998290"/>
                <a:gd name="connsiteX1" fmla="*/ 268448 w 822121"/>
                <a:gd name="connsiteY1" fmla="*/ 469783 h 998290"/>
                <a:gd name="connsiteX2" fmla="*/ 343949 w 822121"/>
                <a:gd name="connsiteY2" fmla="*/ 654341 h 998290"/>
                <a:gd name="connsiteX3" fmla="*/ 0 w 822121"/>
                <a:gd name="connsiteY3" fmla="*/ 998290 h 998290"/>
              </a:gdLst>
              <a:ahLst/>
              <a:cxnLst>
                <a:cxn ang="0">
                  <a:pos x="connsiteX0" y="connsiteY0"/>
                </a:cxn>
                <a:cxn ang="0">
                  <a:pos x="connsiteX1" y="connsiteY1"/>
                </a:cxn>
                <a:cxn ang="0">
                  <a:pos x="connsiteX2" y="connsiteY2"/>
                </a:cxn>
                <a:cxn ang="0">
                  <a:pos x="connsiteX3" y="connsiteY3"/>
                </a:cxn>
              </a:cxnLst>
              <a:rect l="l" t="t" r="r" b="b"/>
              <a:pathLst>
                <a:path w="822121" h="998290">
                  <a:moveTo>
                    <a:pt x="822121" y="0"/>
                  </a:moveTo>
                  <a:lnTo>
                    <a:pt x="268448" y="469783"/>
                  </a:lnTo>
                  <a:lnTo>
                    <a:pt x="343949" y="654341"/>
                  </a:lnTo>
                  <a:lnTo>
                    <a:pt x="0" y="998290"/>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672078" y="3867326"/>
              <a:ext cx="745661" cy="511728"/>
            </a:xfrm>
            <a:custGeom>
              <a:avLst/>
              <a:gdLst>
                <a:gd name="connsiteX0" fmla="*/ 855677 w 855677"/>
                <a:gd name="connsiteY0" fmla="*/ 0 h 587229"/>
                <a:gd name="connsiteX1" fmla="*/ 302004 w 855677"/>
                <a:gd name="connsiteY1" fmla="*/ 461394 h 587229"/>
                <a:gd name="connsiteX2" fmla="*/ 142613 w 855677"/>
                <a:gd name="connsiteY2" fmla="*/ 461394 h 587229"/>
                <a:gd name="connsiteX3" fmla="*/ 0 w 855677"/>
                <a:gd name="connsiteY3" fmla="*/ 587229 h 587229"/>
              </a:gdLst>
              <a:ahLst/>
              <a:cxnLst>
                <a:cxn ang="0">
                  <a:pos x="connsiteX0" y="connsiteY0"/>
                </a:cxn>
                <a:cxn ang="0">
                  <a:pos x="connsiteX1" y="connsiteY1"/>
                </a:cxn>
                <a:cxn ang="0">
                  <a:pos x="connsiteX2" y="connsiteY2"/>
                </a:cxn>
                <a:cxn ang="0">
                  <a:pos x="connsiteX3" y="connsiteY3"/>
                </a:cxn>
              </a:cxnLst>
              <a:rect l="l" t="t" r="r" b="b"/>
              <a:pathLst>
                <a:path w="855677" h="587229">
                  <a:moveTo>
                    <a:pt x="855677" y="0"/>
                  </a:moveTo>
                  <a:lnTo>
                    <a:pt x="302004" y="461394"/>
                  </a:lnTo>
                  <a:lnTo>
                    <a:pt x="142613" y="461394"/>
                  </a:lnTo>
                  <a:lnTo>
                    <a:pt x="0" y="587229"/>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006679" y="3967993"/>
              <a:ext cx="478172" cy="654341"/>
            </a:xfrm>
            <a:custGeom>
              <a:avLst/>
              <a:gdLst>
                <a:gd name="connsiteX0" fmla="*/ 478172 w 478172"/>
                <a:gd name="connsiteY0" fmla="*/ 0 h 654341"/>
                <a:gd name="connsiteX1" fmla="*/ 134224 w 478172"/>
                <a:gd name="connsiteY1" fmla="*/ 293614 h 654341"/>
                <a:gd name="connsiteX2" fmla="*/ 184558 w 478172"/>
                <a:gd name="connsiteY2" fmla="*/ 469783 h 654341"/>
                <a:gd name="connsiteX3" fmla="*/ 0 w 478172"/>
                <a:gd name="connsiteY3" fmla="*/ 654341 h 654341"/>
              </a:gdLst>
              <a:ahLst/>
              <a:cxnLst>
                <a:cxn ang="0">
                  <a:pos x="connsiteX0" y="connsiteY0"/>
                </a:cxn>
                <a:cxn ang="0">
                  <a:pos x="connsiteX1" y="connsiteY1"/>
                </a:cxn>
                <a:cxn ang="0">
                  <a:pos x="connsiteX2" y="connsiteY2"/>
                </a:cxn>
                <a:cxn ang="0">
                  <a:pos x="connsiteX3" y="connsiteY3"/>
                </a:cxn>
              </a:cxnLst>
              <a:rect l="l" t="t" r="r" b="b"/>
              <a:pathLst>
                <a:path w="478172" h="654341">
                  <a:moveTo>
                    <a:pt x="478172" y="0"/>
                  </a:moveTo>
                  <a:lnTo>
                    <a:pt x="134224" y="293614"/>
                  </a:lnTo>
                  <a:lnTo>
                    <a:pt x="184558" y="469783"/>
                  </a:lnTo>
                  <a:lnTo>
                    <a:pt x="0" y="654341"/>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864066" y="4202884"/>
              <a:ext cx="889233" cy="763399"/>
            </a:xfrm>
            <a:custGeom>
              <a:avLst/>
              <a:gdLst>
                <a:gd name="connsiteX0" fmla="*/ 0 w 889233"/>
                <a:gd name="connsiteY0" fmla="*/ 763399 h 763399"/>
                <a:gd name="connsiteX1" fmla="*/ 427839 w 889233"/>
                <a:gd name="connsiteY1" fmla="*/ 310393 h 763399"/>
                <a:gd name="connsiteX2" fmla="*/ 570451 w 889233"/>
                <a:gd name="connsiteY2" fmla="*/ 318782 h 763399"/>
                <a:gd name="connsiteX3" fmla="*/ 889233 w 889233"/>
                <a:gd name="connsiteY3" fmla="*/ 0 h 763399"/>
              </a:gdLst>
              <a:ahLst/>
              <a:cxnLst>
                <a:cxn ang="0">
                  <a:pos x="connsiteX0" y="connsiteY0"/>
                </a:cxn>
                <a:cxn ang="0">
                  <a:pos x="connsiteX1" y="connsiteY1"/>
                </a:cxn>
                <a:cxn ang="0">
                  <a:pos x="connsiteX2" y="connsiteY2"/>
                </a:cxn>
                <a:cxn ang="0">
                  <a:pos x="connsiteX3" y="connsiteY3"/>
                </a:cxn>
              </a:cxnLst>
              <a:rect l="l" t="t" r="r" b="b"/>
              <a:pathLst>
                <a:path w="889233" h="763399">
                  <a:moveTo>
                    <a:pt x="0" y="763399"/>
                  </a:moveTo>
                  <a:lnTo>
                    <a:pt x="427839" y="310393"/>
                  </a:lnTo>
                  <a:lnTo>
                    <a:pt x="570451" y="318782"/>
                  </a:lnTo>
                  <a:lnTo>
                    <a:pt x="889233" y="0"/>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788565" y="4337108"/>
              <a:ext cx="587229" cy="620786"/>
            </a:xfrm>
            <a:custGeom>
              <a:avLst/>
              <a:gdLst>
                <a:gd name="connsiteX0" fmla="*/ 0 w 587229"/>
                <a:gd name="connsiteY0" fmla="*/ 620786 h 620786"/>
                <a:gd name="connsiteX1" fmla="*/ 587229 w 587229"/>
                <a:gd name="connsiteY1" fmla="*/ 0 h 620786"/>
              </a:gdLst>
              <a:ahLst/>
              <a:cxnLst>
                <a:cxn ang="0">
                  <a:pos x="connsiteX0" y="connsiteY0"/>
                </a:cxn>
                <a:cxn ang="0">
                  <a:pos x="connsiteX1" y="connsiteY1"/>
                </a:cxn>
              </a:cxnLst>
              <a:rect l="l" t="t" r="r" b="b"/>
              <a:pathLst>
                <a:path w="587229" h="620786">
                  <a:moveTo>
                    <a:pt x="0" y="620786"/>
                  </a:moveTo>
                  <a:lnTo>
                    <a:pt x="587229" y="0"/>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015068" y="4278385"/>
              <a:ext cx="1124125" cy="696287"/>
            </a:xfrm>
            <a:custGeom>
              <a:avLst/>
              <a:gdLst>
                <a:gd name="connsiteX0" fmla="*/ 0 w 1124125"/>
                <a:gd name="connsiteY0" fmla="*/ 696287 h 696287"/>
                <a:gd name="connsiteX1" fmla="*/ 276837 w 1124125"/>
                <a:gd name="connsiteY1" fmla="*/ 411061 h 696287"/>
                <a:gd name="connsiteX2" fmla="*/ 696286 w 1124125"/>
                <a:gd name="connsiteY2" fmla="*/ 411061 h 696287"/>
                <a:gd name="connsiteX3" fmla="*/ 1124125 w 1124125"/>
                <a:gd name="connsiteY3" fmla="*/ 0 h 696287"/>
              </a:gdLst>
              <a:ahLst/>
              <a:cxnLst>
                <a:cxn ang="0">
                  <a:pos x="connsiteX0" y="connsiteY0"/>
                </a:cxn>
                <a:cxn ang="0">
                  <a:pos x="connsiteX1" y="connsiteY1"/>
                </a:cxn>
                <a:cxn ang="0">
                  <a:pos x="connsiteX2" y="connsiteY2"/>
                </a:cxn>
                <a:cxn ang="0">
                  <a:pos x="connsiteX3" y="connsiteY3"/>
                </a:cxn>
              </a:cxnLst>
              <a:rect l="l" t="t" r="r" b="b"/>
              <a:pathLst>
                <a:path w="1124125" h="696287">
                  <a:moveTo>
                    <a:pt x="0" y="696287"/>
                  </a:moveTo>
                  <a:lnTo>
                    <a:pt x="276837" y="411061"/>
                  </a:lnTo>
                  <a:lnTo>
                    <a:pt x="696286" y="411061"/>
                  </a:lnTo>
                  <a:lnTo>
                    <a:pt x="1124125" y="0"/>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1677798" y="4328719"/>
              <a:ext cx="486562" cy="637564"/>
            </a:xfrm>
            <a:custGeom>
              <a:avLst/>
              <a:gdLst>
                <a:gd name="connsiteX0" fmla="*/ 486562 w 486562"/>
                <a:gd name="connsiteY0" fmla="*/ 0 h 637564"/>
                <a:gd name="connsiteX1" fmla="*/ 100668 w 486562"/>
                <a:gd name="connsiteY1" fmla="*/ 402672 h 637564"/>
                <a:gd name="connsiteX2" fmla="*/ 134224 w 486562"/>
                <a:gd name="connsiteY2" fmla="*/ 520118 h 637564"/>
                <a:gd name="connsiteX3" fmla="*/ 0 w 486562"/>
                <a:gd name="connsiteY3" fmla="*/ 637564 h 637564"/>
              </a:gdLst>
              <a:ahLst/>
              <a:cxnLst>
                <a:cxn ang="0">
                  <a:pos x="connsiteX0" y="connsiteY0"/>
                </a:cxn>
                <a:cxn ang="0">
                  <a:pos x="connsiteX1" y="connsiteY1"/>
                </a:cxn>
                <a:cxn ang="0">
                  <a:pos x="connsiteX2" y="connsiteY2"/>
                </a:cxn>
                <a:cxn ang="0">
                  <a:pos x="connsiteX3" y="connsiteY3"/>
                </a:cxn>
              </a:cxnLst>
              <a:rect l="l" t="t" r="r" b="b"/>
              <a:pathLst>
                <a:path w="486562" h="637564">
                  <a:moveTo>
                    <a:pt x="486562" y="0"/>
                  </a:moveTo>
                  <a:lnTo>
                    <a:pt x="100668" y="402672"/>
                  </a:lnTo>
                  <a:lnTo>
                    <a:pt x="134224" y="520118"/>
                  </a:lnTo>
                  <a:lnTo>
                    <a:pt x="0" y="637564"/>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918857" y="4538444"/>
              <a:ext cx="170001" cy="148206"/>
            </a:xfrm>
            <a:custGeom>
              <a:avLst/>
              <a:gdLst>
                <a:gd name="connsiteX0" fmla="*/ 218114 w 218114"/>
                <a:gd name="connsiteY0" fmla="*/ 0 h 201336"/>
                <a:gd name="connsiteX1" fmla="*/ 0 w 218114"/>
                <a:gd name="connsiteY1" fmla="*/ 201336 h 201336"/>
              </a:gdLst>
              <a:ahLst/>
              <a:cxnLst>
                <a:cxn ang="0">
                  <a:pos x="connsiteX0" y="connsiteY0"/>
                </a:cxn>
                <a:cxn ang="0">
                  <a:pos x="connsiteX1" y="connsiteY1"/>
                </a:cxn>
              </a:cxnLst>
              <a:rect l="l" t="t" r="r" b="b"/>
              <a:pathLst>
                <a:path w="218114" h="201336">
                  <a:moveTo>
                    <a:pt x="218114" y="0"/>
                  </a:moveTo>
                  <a:lnTo>
                    <a:pt x="0" y="201336"/>
                  </a:lnTo>
                </a:path>
              </a:pathLst>
            </a:cu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897622" y="3816991"/>
              <a:ext cx="486561" cy="394282"/>
            </a:xfrm>
            <a:custGeom>
              <a:avLst/>
              <a:gdLst>
                <a:gd name="connsiteX0" fmla="*/ 486561 w 486561"/>
                <a:gd name="connsiteY0" fmla="*/ 0 h 394282"/>
                <a:gd name="connsiteX1" fmla="*/ 0 w 486561"/>
                <a:gd name="connsiteY1" fmla="*/ 394282 h 394282"/>
              </a:gdLst>
              <a:ahLst/>
              <a:cxnLst>
                <a:cxn ang="0">
                  <a:pos x="connsiteX0" y="connsiteY0"/>
                </a:cxn>
                <a:cxn ang="0">
                  <a:pos x="connsiteX1" y="connsiteY1"/>
                </a:cxn>
              </a:cxnLst>
              <a:rect l="l" t="t" r="r" b="b"/>
              <a:pathLst>
                <a:path w="486561" h="394282">
                  <a:moveTo>
                    <a:pt x="486561" y="0"/>
                  </a:moveTo>
                  <a:lnTo>
                    <a:pt x="0" y="394282"/>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351412" y="4267528"/>
              <a:ext cx="84395" cy="84395"/>
            </a:xfrm>
            <a:prstGeom prst="ellipse">
              <a:avLst/>
            </a:pr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603555" y="4367177"/>
              <a:ext cx="84395" cy="84395"/>
            </a:xfrm>
            <a:prstGeom prst="ellipse">
              <a:avLst/>
            </a:pr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10144" y="4748478"/>
              <a:ext cx="84395" cy="84395"/>
            </a:xfrm>
            <a:prstGeom prst="ellipse">
              <a:avLst/>
            </a:pr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941713" y="4611911"/>
              <a:ext cx="84395" cy="84395"/>
            </a:xfrm>
            <a:prstGeom prst="ellipse">
              <a:avLst/>
            </a:pr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862052" y="4677225"/>
              <a:ext cx="84395" cy="84395"/>
            </a:xfrm>
            <a:prstGeom prst="ellipse">
              <a:avLst/>
            </a:prstGeom>
            <a:noFill/>
            <a:ln w="28575">
              <a:solidFill>
                <a:srgbClr val="39A0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8" name="Straight Connector 97"/>
          <p:cNvCxnSpPr/>
          <p:nvPr userDrawn="1"/>
        </p:nvCxnSpPr>
        <p:spPr>
          <a:xfrm flipH="1">
            <a:off x="1568741" y="3987063"/>
            <a:ext cx="8389" cy="9563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Freeform 98"/>
          <p:cNvSpPr/>
          <p:nvPr userDrawn="1"/>
        </p:nvSpPr>
        <p:spPr>
          <a:xfrm>
            <a:off x="478173" y="3293042"/>
            <a:ext cx="1114972" cy="1086011"/>
          </a:xfrm>
          <a:custGeom>
            <a:avLst/>
            <a:gdLst>
              <a:gd name="connsiteX0" fmla="*/ 1090569 w 1090569"/>
              <a:gd name="connsiteY0" fmla="*/ 0 h 1073791"/>
              <a:gd name="connsiteX1" fmla="*/ 0 w 1090569"/>
              <a:gd name="connsiteY1" fmla="*/ 1073791 h 1073791"/>
            </a:gdLst>
            <a:ahLst/>
            <a:cxnLst>
              <a:cxn ang="0">
                <a:pos x="connsiteX0" y="connsiteY0"/>
              </a:cxn>
              <a:cxn ang="0">
                <a:pos x="connsiteX1" y="connsiteY1"/>
              </a:cxn>
            </a:cxnLst>
            <a:rect l="l" t="t" r="r" b="b"/>
            <a:pathLst>
              <a:path w="1090569" h="1073791">
                <a:moveTo>
                  <a:pt x="1090569" y="0"/>
                </a:moveTo>
                <a:lnTo>
                  <a:pt x="0" y="1073791"/>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p:cNvCxnSpPr/>
          <p:nvPr userDrawn="1"/>
        </p:nvCxnSpPr>
        <p:spPr>
          <a:xfrm>
            <a:off x="472004" y="4957894"/>
            <a:ext cx="206258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Freeform 100"/>
          <p:cNvSpPr/>
          <p:nvPr userDrawn="1"/>
        </p:nvSpPr>
        <p:spPr>
          <a:xfrm>
            <a:off x="1241571" y="3657600"/>
            <a:ext cx="1694576" cy="1300294"/>
          </a:xfrm>
          <a:custGeom>
            <a:avLst/>
            <a:gdLst>
              <a:gd name="connsiteX0" fmla="*/ 0 w 1694576"/>
              <a:gd name="connsiteY0" fmla="*/ 0 h 1300294"/>
              <a:gd name="connsiteX1" fmla="*/ 956345 w 1694576"/>
              <a:gd name="connsiteY1" fmla="*/ 989901 h 1300294"/>
              <a:gd name="connsiteX2" fmla="*/ 956345 w 1694576"/>
              <a:gd name="connsiteY2" fmla="*/ 1300294 h 1300294"/>
              <a:gd name="connsiteX3" fmla="*/ 1694576 w 1694576"/>
              <a:gd name="connsiteY3" fmla="*/ 1300294 h 1300294"/>
            </a:gdLst>
            <a:ahLst/>
            <a:cxnLst>
              <a:cxn ang="0">
                <a:pos x="connsiteX0" y="connsiteY0"/>
              </a:cxn>
              <a:cxn ang="0">
                <a:pos x="connsiteX1" y="connsiteY1"/>
              </a:cxn>
              <a:cxn ang="0">
                <a:pos x="connsiteX2" y="connsiteY2"/>
              </a:cxn>
              <a:cxn ang="0">
                <a:pos x="connsiteX3" y="connsiteY3"/>
              </a:cxn>
            </a:cxnLst>
            <a:rect l="l" t="t" r="r" b="b"/>
            <a:pathLst>
              <a:path w="1694576" h="1300294">
                <a:moveTo>
                  <a:pt x="0" y="0"/>
                </a:moveTo>
                <a:lnTo>
                  <a:pt x="956345" y="989901"/>
                </a:lnTo>
                <a:lnTo>
                  <a:pt x="956345" y="1300294"/>
                </a:lnTo>
                <a:lnTo>
                  <a:pt x="1694576" y="1300294"/>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userDrawn="1"/>
        </p:nvGrpSpPr>
        <p:grpSpPr>
          <a:xfrm rot="347979">
            <a:off x="2112831" y="2007643"/>
            <a:ext cx="1535638" cy="1216404"/>
            <a:chOff x="603555" y="3758268"/>
            <a:chExt cx="1535638" cy="1216404"/>
          </a:xfrm>
        </p:grpSpPr>
        <p:sp>
          <p:nvSpPr>
            <p:cNvPr id="103" name="Freeform 102"/>
            <p:cNvSpPr/>
            <p:nvPr/>
          </p:nvSpPr>
          <p:spPr>
            <a:xfrm>
              <a:off x="780176" y="3758268"/>
              <a:ext cx="822121" cy="998290"/>
            </a:xfrm>
            <a:custGeom>
              <a:avLst/>
              <a:gdLst>
                <a:gd name="connsiteX0" fmla="*/ 822121 w 822121"/>
                <a:gd name="connsiteY0" fmla="*/ 0 h 998290"/>
                <a:gd name="connsiteX1" fmla="*/ 268448 w 822121"/>
                <a:gd name="connsiteY1" fmla="*/ 469783 h 998290"/>
                <a:gd name="connsiteX2" fmla="*/ 343949 w 822121"/>
                <a:gd name="connsiteY2" fmla="*/ 654341 h 998290"/>
                <a:gd name="connsiteX3" fmla="*/ 0 w 822121"/>
                <a:gd name="connsiteY3" fmla="*/ 998290 h 998290"/>
              </a:gdLst>
              <a:ahLst/>
              <a:cxnLst>
                <a:cxn ang="0">
                  <a:pos x="connsiteX0" y="connsiteY0"/>
                </a:cxn>
                <a:cxn ang="0">
                  <a:pos x="connsiteX1" y="connsiteY1"/>
                </a:cxn>
                <a:cxn ang="0">
                  <a:pos x="connsiteX2" y="connsiteY2"/>
                </a:cxn>
                <a:cxn ang="0">
                  <a:pos x="connsiteX3" y="connsiteY3"/>
                </a:cxn>
              </a:cxnLst>
              <a:rect l="l" t="t" r="r" b="b"/>
              <a:pathLst>
                <a:path w="822121" h="998290">
                  <a:moveTo>
                    <a:pt x="822121" y="0"/>
                  </a:moveTo>
                  <a:lnTo>
                    <a:pt x="268448" y="469783"/>
                  </a:lnTo>
                  <a:lnTo>
                    <a:pt x="343949" y="654341"/>
                  </a:lnTo>
                  <a:lnTo>
                    <a:pt x="0" y="998290"/>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a:off x="672078" y="3867326"/>
              <a:ext cx="745661" cy="511728"/>
            </a:xfrm>
            <a:custGeom>
              <a:avLst/>
              <a:gdLst>
                <a:gd name="connsiteX0" fmla="*/ 855677 w 855677"/>
                <a:gd name="connsiteY0" fmla="*/ 0 h 587229"/>
                <a:gd name="connsiteX1" fmla="*/ 302004 w 855677"/>
                <a:gd name="connsiteY1" fmla="*/ 461394 h 587229"/>
                <a:gd name="connsiteX2" fmla="*/ 142613 w 855677"/>
                <a:gd name="connsiteY2" fmla="*/ 461394 h 587229"/>
                <a:gd name="connsiteX3" fmla="*/ 0 w 855677"/>
                <a:gd name="connsiteY3" fmla="*/ 587229 h 587229"/>
              </a:gdLst>
              <a:ahLst/>
              <a:cxnLst>
                <a:cxn ang="0">
                  <a:pos x="connsiteX0" y="connsiteY0"/>
                </a:cxn>
                <a:cxn ang="0">
                  <a:pos x="connsiteX1" y="connsiteY1"/>
                </a:cxn>
                <a:cxn ang="0">
                  <a:pos x="connsiteX2" y="connsiteY2"/>
                </a:cxn>
                <a:cxn ang="0">
                  <a:pos x="connsiteX3" y="connsiteY3"/>
                </a:cxn>
              </a:cxnLst>
              <a:rect l="l" t="t" r="r" b="b"/>
              <a:pathLst>
                <a:path w="855677" h="587229">
                  <a:moveTo>
                    <a:pt x="855677" y="0"/>
                  </a:moveTo>
                  <a:lnTo>
                    <a:pt x="302004" y="461394"/>
                  </a:lnTo>
                  <a:lnTo>
                    <a:pt x="142613" y="461394"/>
                  </a:lnTo>
                  <a:lnTo>
                    <a:pt x="0" y="587229"/>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1006679" y="3967993"/>
              <a:ext cx="478172" cy="654341"/>
            </a:xfrm>
            <a:custGeom>
              <a:avLst/>
              <a:gdLst>
                <a:gd name="connsiteX0" fmla="*/ 478172 w 478172"/>
                <a:gd name="connsiteY0" fmla="*/ 0 h 654341"/>
                <a:gd name="connsiteX1" fmla="*/ 134224 w 478172"/>
                <a:gd name="connsiteY1" fmla="*/ 293614 h 654341"/>
                <a:gd name="connsiteX2" fmla="*/ 184558 w 478172"/>
                <a:gd name="connsiteY2" fmla="*/ 469783 h 654341"/>
                <a:gd name="connsiteX3" fmla="*/ 0 w 478172"/>
                <a:gd name="connsiteY3" fmla="*/ 654341 h 654341"/>
              </a:gdLst>
              <a:ahLst/>
              <a:cxnLst>
                <a:cxn ang="0">
                  <a:pos x="connsiteX0" y="connsiteY0"/>
                </a:cxn>
                <a:cxn ang="0">
                  <a:pos x="connsiteX1" y="connsiteY1"/>
                </a:cxn>
                <a:cxn ang="0">
                  <a:pos x="connsiteX2" y="connsiteY2"/>
                </a:cxn>
                <a:cxn ang="0">
                  <a:pos x="connsiteX3" y="connsiteY3"/>
                </a:cxn>
              </a:cxnLst>
              <a:rect l="l" t="t" r="r" b="b"/>
              <a:pathLst>
                <a:path w="478172" h="654341">
                  <a:moveTo>
                    <a:pt x="478172" y="0"/>
                  </a:moveTo>
                  <a:lnTo>
                    <a:pt x="134224" y="293614"/>
                  </a:lnTo>
                  <a:lnTo>
                    <a:pt x="184558" y="469783"/>
                  </a:lnTo>
                  <a:lnTo>
                    <a:pt x="0" y="654341"/>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864066" y="4202884"/>
              <a:ext cx="889233" cy="763399"/>
            </a:xfrm>
            <a:custGeom>
              <a:avLst/>
              <a:gdLst>
                <a:gd name="connsiteX0" fmla="*/ 0 w 889233"/>
                <a:gd name="connsiteY0" fmla="*/ 763399 h 763399"/>
                <a:gd name="connsiteX1" fmla="*/ 427839 w 889233"/>
                <a:gd name="connsiteY1" fmla="*/ 310393 h 763399"/>
                <a:gd name="connsiteX2" fmla="*/ 570451 w 889233"/>
                <a:gd name="connsiteY2" fmla="*/ 318782 h 763399"/>
                <a:gd name="connsiteX3" fmla="*/ 889233 w 889233"/>
                <a:gd name="connsiteY3" fmla="*/ 0 h 763399"/>
              </a:gdLst>
              <a:ahLst/>
              <a:cxnLst>
                <a:cxn ang="0">
                  <a:pos x="connsiteX0" y="connsiteY0"/>
                </a:cxn>
                <a:cxn ang="0">
                  <a:pos x="connsiteX1" y="connsiteY1"/>
                </a:cxn>
                <a:cxn ang="0">
                  <a:pos x="connsiteX2" y="connsiteY2"/>
                </a:cxn>
                <a:cxn ang="0">
                  <a:pos x="connsiteX3" y="connsiteY3"/>
                </a:cxn>
              </a:cxnLst>
              <a:rect l="l" t="t" r="r" b="b"/>
              <a:pathLst>
                <a:path w="889233" h="763399">
                  <a:moveTo>
                    <a:pt x="0" y="763399"/>
                  </a:moveTo>
                  <a:lnTo>
                    <a:pt x="427839" y="310393"/>
                  </a:lnTo>
                  <a:lnTo>
                    <a:pt x="570451" y="318782"/>
                  </a:lnTo>
                  <a:lnTo>
                    <a:pt x="889233" y="0"/>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897306" y="4337108"/>
              <a:ext cx="478487" cy="505617"/>
            </a:xfrm>
            <a:custGeom>
              <a:avLst/>
              <a:gdLst>
                <a:gd name="connsiteX0" fmla="*/ 0 w 587229"/>
                <a:gd name="connsiteY0" fmla="*/ 620786 h 620786"/>
                <a:gd name="connsiteX1" fmla="*/ 587229 w 587229"/>
                <a:gd name="connsiteY1" fmla="*/ 0 h 620786"/>
              </a:gdLst>
              <a:ahLst/>
              <a:cxnLst>
                <a:cxn ang="0">
                  <a:pos x="connsiteX0" y="connsiteY0"/>
                </a:cxn>
                <a:cxn ang="0">
                  <a:pos x="connsiteX1" y="connsiteY1"/>
                </a:cxn>
              </a:cxnLst>
              <a:rect l="l" t="t" r="r" b="b"/>
              <a:pathLst>
                <a:path w="587229" h="620786">
                  <a:moveTo>
                    <a:pt x="0" y="620786"/>
                  </a:moveTo>
                  <a:lnTo>
                    <a:pt x="587229" y="0"/>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1015068" y="4278385"/>
              <a:ext cx="1124125" cy="696287"/>
            </a:xfrm>
            <a:custGeom>
              <a:avLst/>
              <a:gdLst>
                <a:gd name="connsiteX0" fmla="*/ 0 w 1124125"/>
                <a:gd name="connsiteY0" fmla="*/ 696287 h 696287"/>
                <a:gd name="connsiteX1" fmla="*/ 276837 w 1124125"/>
                <a:gd name="connsiteY1" fmla="*/ 411061 h 696287"/>
                <a:gd name="connsiteX2" fmla="*/ 696286 w 1124125"/>
                <a:gd name="connsiteY2" fmla="*/ 411061 h 696287"/>
                <a:gd name="connsiteX3" fmla="*/ 1124125 w 1124125"/>
                <a:gd name="connsiteY3" fmla="*/ 0 h 696287"/>
              </a:gdLst>
              <a:ahLst/>
              <a:cxnLst>
                <a:cxn ang="0">
                  <a:pos x="connsiteX0" y="connsiteY0"/>
                </a:cxn>
                <a:cxn ang="0">
                  <a:pos x="connsiteX1" y="connsiteY1"/>
                </a:cxn>
                <a:cxn ang="0">
                  <a:pos x="connsiteX2" y="connsiteY2"/>
                </a:cxn>
                <a:cxn ang="0">
                  <a:pos x="connsiteX3" y="connsiteY3"/>
                </a:cxn>
              </a:cxnLst>
              <a:rect l="l" t="t" r="r" b="b"/>
              <a:pathLst>
                <a:path w="1124125" h="696287">
                  <a:moveTo>
                    <a:pt x="0" y="696287"/>
                  </a:moveTo>
                  <a:lnTo>
                    <a:pt x="276837" y="411061"/>
                  </a:lnTo>
                  <a:lnTo>
                    <a:pt x="696286" y="411061"/>
                  </a:lnTo>
                  <a:lnTo>
                    <a:pt x="1124125" y="0"/>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897622" y="3816991"/>
              <a:ext cx="486561" cy="394282"/>
            </a:xfrm>
            <a:custGeom>
              <a:avLst/>
              <a:gdLst>
                <a:gd name="connsiteX0" fmla="*/ 486561 w 486561"/>
                <a:gd name="connsiteY0" fmla="*/ 0 h 394282"/>
                <a:gd name="connsiteX1" fmla="*/ 0 w 486561"/>
                <a:gd name="connsiteY1" fmla="*/ 394282 h 394282"/>
              </a:gdLst>
              <a:ahLst/>
              <a:cxnLst>
                <a:cxn ang="0">
                  <a:pos x="connsiteX0" y="connsiteY0"/>
                </a:cxn>
                <a:cxn ang="0">
                  <a:pos x="connsiteX1" y="connsiteY1"/>
                </a:cxn>
              </a:cxnLst>
              <a:rect l="l" t="t" r="r" b="b"/>
              <a:pathLst>
                <a:path w="486561" h="394282">
                  <a:moveTo>
                    <a:pt x="486561" y="0"/>
                  </a:moveTo>
                  <a:lnTo>
                    <a:pt x="0" y="394282"/>
                  </a:lnTo>
                </a:path>
              </a:pathLst>
            </a:custGeom>
            <a:noFill/>
            <a:ln>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351412" y="4267528"/>
              <a:ext cx="84395" cy="84395"/>
            </a:xfrm>
            <a:prstGeom prst="ellipse">
              <a:avLst/>
            </a:pr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03555" y="4367177"/>
              <a:ext cx="84395" cy="84395"/>
            </a:xfrm>
            <a:prstGeom prst="ellipse">
              <a:avLst/>
            </a:pr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710144" y="4748478"/>
              <a:ext cx="84395" cy="84395"/>
            </a:xfrm>
            <a:prstGeom prst="ellipse">
              <a:avLst/>
            </a:pr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941713" y="4611911"/>
              <a:ext cx="84395" cy="84395"/>
            </a:xfrm>
            <a:prstGeom prst="ellipse">
              <a:avLst/>
            </a:pr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4" name="Straight Connector 113"/>
          <p:cNvCxnSpPr/>
          <p:nvPr userDrawn="1"/>
        </p:nvCxnSpPr>
        <p:spPr>
          <a:xfrm flipH="1">
            <a:off x="377505" y="1948070"/>
            <a:ext cx="2540624" cy="168214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flipV="1">
            <a:off x="2082957" y="2886273"/>
            <a:ext cx="346981" cy="90614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2441196" y="2281806"/>
            <a:ext cx="1" cy="61239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rot="11539648">
            <a:off x="145528" y="3260696"/>
            <a:ext cx="892153" cy="1074605"/>
            <a:chOff x="710144" y="3758268"/>
            <a:chExt cx="892153" cy="1074605"/>
          </a:xfrm>
        </p:grpSpPr>
        <p:sp>
          <p:nvSpPr>
            <p:cNvPr id="120" name="Freeform 119"/>
            <p:cNvSpPr/>
            <p:nvPr/>
          </p:nvSpPr>
          <p:spPr>
            <a:xfrm>
              <a:off x="780176" y="3758268"/>
              <a:ext cx="822121" cy="998290"/>
            </a:xfrm>
            <a:custGeom>
              <a:avLst/>
              <a:gdLst>
                <a:gd name="connsiteX0" fmla="*/ 822121 w 822121"/>
                <a:gd name="connsiteY0" fmla="*/ 0 h 998290"/>
                <a:gd name="connsiteX1" fmla="*/ 268448 w 822121"/>
                <a:gd name="connsiteY1" fmla="*/ 469783 h 998290"/>
                <a:gd name="connsiteX2" fmla="*/ 343949 w 822121"/>
                <a:gd name="connsiteY2" fmla="*/ 654341 h 998290"/>
                <a:gd name="connsiteX3" fmla="*/ 0 w 822121"/>
                <a:gd name="connsiteY3" fmla="*/ 998290 h 998290"/>
              </a:gdLst>
              <a:ahLst/>
              <a:cxnLst>
                <a:cxn ang="0">
                  <a:pos x="connsiteX0" y="connsiteY0"/>
                </a:cxn>
                <a:cxn ang="0">
                  <a:pos x="connsiteX1" y="connsiteY1"/>
                </a:cxn>
                <a:cxn ang="0">
                  <a:pos x="connsiteX2" y="connsiteY2"/>
                </a:cxn>
                <a:cxn ang="0">
                  <a:pos x="connsiteX3" y="connsiteY3"/>
                </a:cxn>
              </a:cxnLst>
              <a:rect l="l" t="t" r="r" b="b"/>
              <a:pathLst>
                <a:path w="822121" h="998290">
                  <a:moveTo>
                    <a:pt x="822121" y="0"/>
                  </a:moveTo>
                  <a:lnTo>
                    <a:pt x="268448" y="469783"/>
                  </a:lnTo>
                  <a:lnTo>
                    <a:pt x="343949" y="654341"/>
                  </a:lnTo>
                  <a:lnTo>
                    <a:pt x="0" y="998290"/>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a:off x="1006679" y="3967993"/>
              <a:ext cx="478172" cy="654341"/>
            </a:xfrm>
            <a:custGeom>
              <a:avLst/>
              <a:gdLst>
                <a:gd name="connsiteX0" fmla="*/ 478172 w 478172"/>
                <a:gd name="connsiteY0" fmla="*/ 0 h 654341"/>
                <a:gd name="connsiteX1" fmla="*/ 134224 w 478172"/>
                <a:gd name="connsiteY1" fmla="*/ 293614 h 654341"/>
                <a:gd name="connsiteX2" fmla="*/ 184558 w 478172"/>
                <a:gd name="connsiteY2" fmla="*/ 469783 h 654341"/>
                <a:gd name="connsiteX3" fmla="*/ 0 w 478172"/>
                <a:gd name="connsiteY3" fmla="*/ 654341 h 654341"/>
              </a:gdLst>
              <a:ahLst/>
              <a:cxnLst>
                <a:cxn ang="0">
                  <a:pos x="connsiteX0" y="connsiteY0"/>
                </a:cxn>
                <a:cxn ang="0">
                  <a:pos x="connsiteX1" y="connsiteY1"/>
                </a:cxn>
                <a:cxn ang="0">
                  <a:pos x="connsiteX2" y="connsiteY2"/>
                </a:cxn>
                <a:cxn ang="0">
                  <a:pos x="connsiteX3" y="connsiteY3"/>
                </a:cxn>
              </a:cxnLst>
              <a:rect l="l" t="t" r="r" b="b"/>
              <a:pathLst>
                <a:path w="478172" h="654341">
                  <a:moveTo>
                    <a:pt x="478172" y="0"/>
                  </a:moveTo>
                  <a:lnTo>
                    <a:pt x="134224" y="293614"/>
                  </a:lnTo>
                  <a:lnTo>
                    <a:pt x="184558" y="469783"/>
                  </a:lnTo>
                  <a:lnTo>
                    <a:pt x="0" y="654341"/>
                  </a:lnTo>
                </a:path>
              </a:pathLst>
            </a:cu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10144" y="4748478"/>
              <a:ext cx="84395" cy="84395"/>
            </a:xfrm>
            <a:prstGeom prst="ellipse">
              <a:avLst/>
            </a:pr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941713" y="4611911"/>
              <a:ext cx="84395" cy="84395"/>
            </a:xfrm>
            <a:prstGeom prst="ellipse">
              <a:avLst/>
            </a:prstGeom>
            <a:noFill/>
            <a:ln w="28575">
              <a:solidFill>
                <a:srgbClr val="FC8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Rectangle 123"/>
          <p:cNvSpPr/>
          <p:nvPr userDrawn="1"/>
        </p:nvSpPr>
        <p:spPr>
          <a:xfrm>
            <a:off x="0" y="3205057"/>
            <a:ext cx="520117" cy="177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userDrawn="1"/>
        </p:nvSpPr>
        <p:spPr>
          <a:xfrm>
            <a:off x="2536466" y="3315694"/>
            <a:ext cx="453224" cy="636104"/>
          </a:xfrm>
          <a:custGeom>
            <a:avLst/>
            <a:gdLst>
              <a:gd name="connsiteX0" fmla="*/ 294198 w 453224"/>
              <a:gd name="connsiteY0" fmla="*/ 0 h 636104"/>
              <a:gd name="connsiteX1" fmla="*/ 0 w 453224"/>
              <a:gd name="connsiteY1" fmla="*/ 310101 h 636104"/>
              <a:gd name="connsiteX2" fmla="*/ 349857 w 453224"/>
              <a:gd name="connsiteY2" fmla="*/ 636104 h 636104"/>
              <a:gd name="connsiteX3" fmla="*/ 453224 w 453224"/>
              <a:gd name="connsiteY3" fmla="*/ 516835 h 636104"/>
              <a:gd name="connsiteX4" fmla="*/ 294198 w 453224"/>
              <a:gd name="connsiteY4" fmla="*/ 0 h 63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24" h="636104">
                <a:moveTo>
                  <a:pt x="294198" y="0"/>
                </a:moveTo>
                <a:lnTo>
                  <a:pt x="0" y="310101"/>
                </a:lnTo>
                <a:lnTo>
                  <a:pt x="349857" y="636104"/>
                </a:lnTo>
                <a:lnTo>
                  <a:pt x="453224" y="516835"/>
                </a:lnTo>
                <a:lnTo>
                  <a:pt x="294198" y="0"/>
                </a:lnTo>
                <a:close/>
              </a:path>
            </a:pathLst>
          </a:custGeom>
          <a:gradFill flip="none" rotWithShape="1">
            <a:gsLst>
              <a:gs pos="0">
                <a:srgbClr val="FCA904"/>
              </a:gs>
              <a:gs pos="100000">
                <a:srgbClr val="F96F0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8" name="Rectangle 117"/>
          <p:cNvSpPr/>
          <p:nvPr userDrawn="1"/>
        </p:nvSpPr>
        <p:spPr>
          <a:xfrm>
            <a:off x="2847807" y="1749969"/>
            <a:ext cx="841598" cy="3244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userDrawn="1"/>
        </p:nvSpPr>
        <p:spPr>
          <a:xfrm rot="18900000">
            <a:off x="1762298" y="2857930"/>
            <a:ext cx="904792" cy="9047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a:stCxn id="115" idx="2"/>
          </p:cNvCxnSpPr>
          <p:nvPr userDrawn="1"/>
        </p:nvCxnSpPr>
        <p:spPr>
          <a:xfrm>
            <a:off x="2534586" y="3630218"/>
            <a:ext cx="401561" cy="39649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Rectangle 182"/>
          <p:cNvSpPr>
            <a:spLocks noGrp="1" noChangeArrowheads="1"/>
          </p:cNvSpPr>
          <p:nvPr>
            <p:ph type="ctrTitle" hasCustomPrompt="1"/>
          </p:nvPr>
        </p:nvSpPr>
        <p:spPr bwMode="blackWhite">
          <a:xfrm>
            <a:off x="3099152" y="1078174"/>
            <a:ext cx="5605462" cy="1052105"/>
          </a:xfrm>
          <a:ln w="25400"/>
          <a:effectLst/>
        </p:spPr>
        <p:txBody>
          <a:bodyPr tIns="91440" bIns="91440" anchor="b"/>
          <a:lstStyle>
            <a:lvl1pPr algn="l">
              <a:spcBef>
                <a:spcPct val="25000"/>
              </a:spcBef>
              <a:defRPr lang="en-US" sz="3000" b="0" kern="1200" spc="-100" baseline="0" dirty="0">
                <a:solidFill>
                  <a:schemeClr val="accent4">
                    <a:lumMod val="50000"/>
                  </a:schemeClr>
                </a:solidFill>
                <a:effectLst/>
                <a:latin typeface="Arial" charset="0"/>
                <a:ea typeface="+mn-ea"/>
                <a:cs typeface="+mn-cs"/>
              </a:defRPr>
            </a:lvl1pPr>
          </a:lstStyle>
          <a:p>
            <a:r>
              <a:rPr lang="en-US" dirty="0" smtClean="0"/>
              <a:t>Title Goes Here</a:t>
            </a:r>
            <a:br>
              <a:rPr lang="en-US" dirty="0" smtClean="0"/>
            </a:br>
            <a:r>
              <a:rPr lang="en-US" dirty="0" smtClean="0"/>
              <a:t>Second Line Optional</a:t>
            </a:r>
            <a:endParaRPr lang="en-US" dirty="0"/>
          </a:p>
        </p:txBody>
      </p:sp>
      <p:sp>
        <p:nvSpPr>
          <p:cNvPr id="91" name="Rectangle 183"/>
          <p:cNvSpPr>
            <a:spLocks noGrp="1" noChangeArrowheads="1"/>
          </p:cNvSpPr>
          <p:nvPr>
            <p:ph type="subTitle" idx="1" hasCustomPrompt="1"/>
          </p:nvPr>
        </p:nvSpPr>
        <p:spPr bwMode="blackWhite">
          <a:xfrm>
            <a:off x="3111027" y="2203218"/>
            <a:ext cx="5605462" cy="533400"/>
          </a:xfrm>
          <a:prstGeom prst="rect">
            <a:avLst/>
          </a:prstGeom>
          <a:ln w="25400" algn="ctr"/>
          <a:effectLst/>
        </p:spPr>
        <p:txBody>
          <a:bodyPr tIns="0" bIns="91440" anchor="t">
            <a:noAutofit/>
          </a:bodyPr>
          <a:lstStyle>
            <a:lvl1pPr marL="0" indent="0" algn="l" rtl="0" fontAlgn="base">
              <a:lnSpc>
                <a:spcPct val="85000"/>
              </a:lnSpc>
              <a:spcBef>
                <a:spcPct val="25000"/>
              </a:spcBef>
              <a:spcAft>
                <a:spcPct val="0"/>
              </a:spcAft>
              <a:buClrTx/>
              <a:buFont typeface="Arial" charset="0"/>
              <a:buNone/>
              <a:defRPr lang="en-US" sz="2400" b="0" kern="1200" spc="-70" baseline="0" dirty="0" smtClean="0">
                <a:solidFill>
                  <a:schemeClr val="accent4"/>
                </a:solidFill>
                <a:effectLst/>
                <a:latin typeface="Arial" charset="0"/>
                <a:ea typeface="+mn-ea"/>
                <a:cs typeface="+mn-cs"/>
              </a:defRPr>
            </a:lvl1pPr>
          </a:lstStyle>
          <a:p>
            <a:r>
              <a:rPr lang="en-US" dirty="0" smtClean="0"/>
              <a:t>Subhead here</a:t>
            </a:r>
          </a:p>
        </p:txBody>
      </p:sp>
      <p:sp>
        <p:nvSpPr>
          <p:cNvPr id="92" name="Text Placeholder 76"/>
          <p:cNvSpPr>
            <a:spLocks noGrp="1"/>
          </p:cNvSpPr>
          <p:nvPr>
            <p:ph type="body" sz="quarter" idx="11" hasCustomPrompt="1"/>
          </p:nvPr>
        </p:nvSpPr>
        <p:spPr>
          <a:xfrm>
            <a:off x="3111026" y="3378536"/>
            <a:ext cx="5605144" cy="323165"/>
          </a:xfrm>
          <a:noFill/>
        </p:spPr>
        <p:txBody>
          <a:bodyPr wrap="square" rtlCol="0">
            <a:spAutoFit/>
          </a:bodyPr>
          <a:lstStyle>
            <a:lvl1pPr marL="0" indent="0">
              <a:buNone/>
              <a:defRPr lang="en-US" sz="1500" kern="1200" spc="450" dirty="0" smtClean="0">
                <a:solidFill>
                  <a:schemeClr val="accent4"/>
                </a:solidFill>
                <a:latin typeface="Arial" charset="0"/>
              </a:defRPr>
            </a:lvl1pPr>
          </a:lstStyle>
          <a:p>
            <a:pPr lvl="0">
              <a:spcBef>
                <a:spcPct val="0"/>
              </a:spcBef>
              <a:spcAft>
                <a:spcPct val="0"/>
              </a:spcAft>
            </a:pPr>
            <a:r>
              <a:rPr lang="en-US" dirty="0" smtClean="0"/>
              <a:t>JAN.01.2014</a:t>
            </a:r>
          </a:p>
        </p:txBody>
      </p:sp>
      <p:sp>
        <p:nvSpPr>
          <p:cNvPr id="93" name="Text Placeholder 89"/>
          <p:cNvSpPr>
            <a:spLocks noGrp="1"/>
          </p:cNvSpPr>
          <p:nvPr>
            <p:ph type="body" sz="quarter" idx="12"/>
          </p:nvPr>
        </p:nvSpPr>
        <p:spPr>
          <a:xfrm>
            <a:off x="3111026" y="2936756"/>
            <a:ext cx="5605144" cy="425040"/>
          </a:xfrm>
        </p:spPr>
        <p:txBody>
          <a:bodyPr>
            <a:normAutofit/>
          </a:bodyPr>
          <a:lstStyle>
            <a:lvl1pPr marL="0" indent="0">
              <a:buFontTx/>
              <a:buNone/>
              <a:defRPr sz="1800" spc="-70" baseline="0">
                <a:solidFill>
                  <a:schemeClr val="accent4"/>
                </a:solidFill>
              </a:defRPr>
            </a:lvl1pPr>
            <a:lvl2pPr marL="175022" indent="0">
              <a:buFontTx/>
              <a:buNone/>
              <a:defRPr/>
            </a:lvl2pPr>
            <a:lvl3pPr marL="301229" indent="0">
              <a:buFontTx/>
              <a:buNone/>
              <a:defRPr/>
            </a:lvl3pPr>
            <a:lvl4pPr marL="427434" indent="0">
              <a:buFontTx/>
              <a:buNone/>
              <a:defRPr/>
            </a:lvl4pPr>
            <a:lvl5pPr marL="559594" indent="0">
              <a:buFontTx/>
              <a:buNone/>
              <a:defRPr/>
            </a:lvl5pPr>
          </a:lstStyle>
          <a:p>
            <a:pPr lvl="0"/>
            <a:r>
              <a:rPr lang="en-US" dirty="0" smtClean="0"/>
              <a:t>Click to edit Master text styles</a:t>
            </a:r>
          </a:p>
        </p:txBody>
      </p:sp>
      <p:grpSp>
        <p:nvGrpSpPr>
          <p:cNvPr id="62" name="Group 61"/>
          <p:cNvGrpSpPr/>
          <p:nvPr userDrawn="1"/>
        </p:nvGrpSpPr>
        <p:grpSpPr>
          <a:xfrm>
            <a:off x="3198411" y="4548249"/>
            <a:ext cx="3317163" cy="682049"/>
            <a:chOff x="633159" y="6301141"/>
            <a:chExt cx="1771650" cy="381114"/>
          </a:xfrm>
        </p:grpSpPr>
        <p:sp>
          <p:nvSpPr>
            <p:cNvPr id="63" name="Text Box 129"/>
            <p:cNvSpPr txBox="1">
              <a:spLocks noChangeAspect="1" noChangeArrowheads="1"/>
            </p:cNvSpPr>
            <p:nvPr/>
          </p:nvSpPr>
          <p:spPr bwMode="black">
            <a:xfrm>
              <a:off x="2094626" y="6487368"/>
              <a:ext cx="310183" cy="151580"/>
            </a:xfrm>
            <a:prstGeom prst="rect">
              <a:avLst/>
            </a:prstGeom>
            <a:noFill/>
            <a:ln w="9525">
              <a:noFill/>
              <a:miter lim="800000"/>
              <a:headEnd/>
              <a:tailEnd/>
            </a:ln>
            <a:effectLst/>
          </p:spPr>
          <p:txBody>
            <a:bodyPr>
              <a:spAutoFit/>
            </a:bodyPr>
            <a:lstStyle/>
            <a:p>
              <a:r>
                <a:rPr lang="en-US" sz="400" b="1"/>
                <a:t>TM</a:t>
              </a:r>
            </a:p>
          </p:txBody>
        </p:sp>
        <p:sp>
          <p:nvSpPr>
            <p:cNvPr id="64" name="Freeform 143"/>
            <p:cNvSpPr>
              <a:spLocks noChangeAspect="1"/>
            </p:cNvSpPr>
            <p:nvPr/>
          </p:nvSpPr>
          <p:spPr bwMode="black">
            <a:xfrm>
              <a:off x="739920" y="6301141"/>
              <a:ext cx="126959"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65" name="Freeform 144"/>
            <p:cNvSpPr>
              <a:spLocks noChangeAspect="1"/>
            </p:cNvSpPr>
            <p:nvPr/>
          </p:nvSpPr>
          <p:spPr bwMode="black">
            <a:xfrm>
              <a:off x="813498" y="6338675"/>
              <a:ext cx="124073" cy="70737"/>
            </a:xfrm>
            <a:custGeom>
              <a:avLst/>
              <a:gdLst/>
              <a:ahLst/>
              <a:cxnLst>
                <a:cxn ang="0">
                  <a:pos x="54" y="84"/>
                </a:cxn>
                <a:cxn ang="0">
                  <a:pos x="144" y="30"/>
                </a:cxn>
                <a:cxn ang="0">
                  <a:pos x="90" y="0"/>
                </a:cxn>
                <a:cxn ang="0">
                  <a:pos x="0" y="54"/>
                </a:cxn>
                <a:cxn ang="0">
                  <a:pos x="54" y="84"/>
                </a:cxn>
              </a:cxnLst>
              <a:rect l="0" t="0" r="r" b="b"/>
              <a:pathLst>
                <a:path w="144" h="84">
                  <a:moveTo>
                    <a:pt x="54" y="84"/>
                  </a:moveTo>
                  <a:lnTo>
                    <a:pt x="144" y="30"/>
                  </a:lnTo>
                  <a:lnTo>
                    <a:pt x="90" y="0"/>
                  </a:lnTo>
                  <a:lnTo>
                    <a:pt x="0" y="54"/>
                  </a:lnTo>
                  <a:lnTo>
                    <a:pt x="54" y="84"/>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66" name="Freeform 145"/>
            <p:cNvSpPr>
              <a:spLocks noChangeAspect="1"/>
            </p:cNvSpPr>
            <p:nvPr/>
          </p:nvSpPr>
          <p:spPr bwMode="black">
            <a:xfrm>
              <a:off x="882748" y="6374765"/>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67" name="Freeform 146"/>
            <p:cNvSpPr>
              <a:spLocks noChangeAspect="1"/>
            </p:cNvSpPr>
            <p:nvPr/>
          </p:nvSpPr>
          <p:spPr bwMode="black">
            <a:xfrm>
              <a:off x="775987" y="643972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68" name="Freeform 147"/>
            <p:cNvSpPr>
              <a:spLocks noChangeAspect="1"/>
            </p:cNvSpPr>
            <p:nvPr/>
          </p:nvSpPr>
          <p:spPr bwMode="black">
            <a:xfrm>
              <a:off x="848123" y="6478706"/>
              <a:ext cx="125516"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69" name="Freeform 148"/>
            <p:cNvSpPr>
              <a:spLocks noChangeAspect="1"/>
            </p:cNvSpPr>
            <p:nvPr/>
          </p:nvSpPr>
          <p:spPr bwMode="black">
            <a:xfrm>
              <a:off x="670670" y="6503247"/>
              <a:ext cx="124073" cy="73624"/>
            </a:xfrm>
            <a:custGeom>
              <a:avLst/>
              <a:gdLst/>
              <a:ahLst/>
              <a:cxnLst>
                <a:cxn ang="0">
                  <a:pos x="56" y="84"/>
                </a:cxn>
                <a:cxn ang="0">
                  <a:pos x="146" y="30"/>
                </a:cxn>
                <a:cxn ang="0">
                  <a:pos x="90" y="0"/>
                </a:cxn>
                <a:cxn ang="0">
                  <a:pos x="0" y="56"/>
                </a:cxn>
                <a:cxn ang="0">
                  <a:pos x="56" y="84"/>
                </a:cxn>
              </a:cxnLst>
              <a:rect l="0" t="0" r="r" b="b"/>
              <a:pathLst>
                <a:path w="146" h="84">
                  <a:moveTo>
                    <a:pt x="56" y="84"/>
                  </a:moveTo>
                  <a:lnTo>
                    <a:pt x="146" y="30"/>
                  </a:lnTo>
                  <a:lnTo>
                    <a:pt x="90" y="0"/>
                  </a:lnTo>
                  <a:lnTo>
                    <a:pt x="0" y="56"/>
                  </a:lnTo>
                  <a:lnTo>
                    <a:pt x="56" y="84"/>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70" name="Freeform 149"/>
            <p:cNvSpPr>
              <a:spLocks noChangeAspect="1"/>
            </p:cNvSpPr>
            <p:nvPr/>
          </p:nvSpPr>
          <p:spPr bwMode="black">
            <a:xfrm>
              <a:off x="739920" y="6540781"/>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71" name="Freeform 150"/>
            <p:cNvSpPr>
              <a:spLocks noChangeAspect="1"/>
            </p:cNvSpPr>
            <p:nvPr/>
          </p:nvSpPr>
          <p:spPr bwMode="black">
            <a:xfrm>
              <a:off x="633159" y="660718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72" name="Freeform 151"/>
            <p:cNvSpPr>
              <a:spLocks noChangeAspect="1"/>
            </p:cNvSpPr>
            <p:nvPr/>
          </p:nvSpPr>
          <p:spPr bwMode="black">
            <a:xfrm>
              <a:off x="1009707" y="6488811"/>
              <a:ext cx="102433" cy="190557"/>
            </a:xfrm>
            <a:custGeom>
              <a:avLst/>
              <a:gdLst/>
              <a:ahLst/>
              <a:cxnLst>
                <a:cxn ang="0">
                  <a:pos x="12" y="45"/>
                </a:cxn>
                <a:cxn ang="0">
                  <a:pos x="0" y="45"/>
                </a:cxn>
                <a:cxn ang="0">
                  <a:pos x="3" y="30"/>
                </a:cxn>
                <a:cxn ang="0">
                  <a:pos x="15" y="30"/>
                </a:cxn>
                <a:cxn ang="0">
                  <a:pos x="17" y="22"/>
                </a:cxn>
                <a:cxn ang="0">
                  <a:pos x="44" y="0"/>
                </a:cxn>
                <a:cxn ang="0">
                  <a:pos x="59" y="1"/>
                </a:cxn>
                <a:cxn ang="0">
                  <a:pos x="56" y="19"/>
                </a:cxn>
                <a:cxn ang="0">
                  <a:pos x="49" y="19"/>
                </a:cxn>
                <a:cxn ang="0">
                  <a:pos x="40" y="25"/>
                </a:cxn>
                <a:cxn ang="0">
                  <a:pos x="39" y="30"/>
                </a:cxn>
                <a:cxn ang="0">
                  <a:pos x="54" y="30"/>
                </a:cxn>
                <a:cxn ang="0">
                  <a:pos x="51" y="45"/>
                </a:cxn>
                <a:cxn ang="0">
                  <a:pos x="36" y="45"/>
                </a:cxn>
                <a:cxn ang="0">
                  <a:pos x="23" y="110"/>
                </a:cxn>
                <a:cxn ang="0">
                  <a:pos x="0" y="110"/>
                </a:cxn>
                <a:cxn ang="0">
                  <a:pos x="12" y="45"/>
                </a:cxn>
              </a:cxnLst>
              <a:rect l="0" t="0" r="r" b="b"/>
              <a:pathLst>
                <a:path w="59" h="110">
                  <a:moveTo>
                    <a:pt x="12" y="45"/>
                  </a:moveTo>
                  <a:cubicBezTo>
                    <a:pt x="0" y="45"/>
                    <a:pt x="0" y="45"/>
                    <a:pt x="0" y="45"/>
                  </a:cubicBezTo>
                  <a:cubicBezTo>
                    <a:pt x="3" y="30"/>
                    <a:pt x="3" y="30"/>
                    <a:pt x="3" y="30"/>
                  </a:cubicBezTo>
                  <a:cubicBezTo>
                    <a:pt x="15" y="30"/>
                    <a:pt x="15" y="30"/>
                    <a:pt x="15" y="30"/>
                  </a:cubicBezTo>
                  <a:cubicBezTo>
                    <a:pt x="17" y="22"/>
                    <a:pt x="17" y="22"/>
                    <a:pt x="17" y="22"/>
                  </a:cubicBezTo>
                  <a:cubicBezTo>
                    <a:pt x="18" y="13"/>
                    <a:pt x="24" y="0"/>
                    <a:pt x="44" y="0"/>
                  </a:cubicBezTo>
                  <a:cubicBezTo>
                    <a:pt x="49" y="0"/>
                    <a:pt x="57" y="0"/>
                    <a:pt x="59" y="1"/>
                  </a:cubicBezTo>
                  <a:cubicBezTo>
                    <a:pt x="56" y="19"/>
                    <a:pt x="56" y="19"/>
                    <a:pt x="56" y="19"/>
                  </a:cubicBezTo>
                  <a:cubicBezTo>
                    <a:pt x="49" y="19"/>
                    <a:pt x="49" y="19"/>
                    <a:pt x="49" y="19"/>
                  </a:cubicBezTo>
                  <a:cubicBezTo>
                    <a:pt x="45" y="19"/>
                    <a:pt x="41" y="20"/>
                    <a:pt x="40" y="25"/>
                  </a:cubicBezTo>
                  <a:cubicBezTo>
                    <a:pt x="39" y="30"/>
                    <a:pt x="39" y="30"/>
                    <a:pt x="39" y="30"/>
                  </a:cubicBezTo>
                  <a:cubicBezTo>
                    <a:pt x="54" y="30"/>
                    <a:pt x="54" y="30"/>
                    <a:pt x="54" y="30"/>
                  </a:cubicBezTo>
                  <a:cubicBezTo>
                    <a:pt x="51" y="45"/>
                    <a:pt x="51" y="45"/>
                    <a:pt x="51" y="45"/>
                  </a:cubicBezTo>
                  <a:cubicBezTo>
                    <a:pt x="36" y="45"/>
                    <a:pt x="36" y="45"/>
                    <a:pt x="36" y="45"/>
                  </a:cubicBezTo>
                  <a:cubicBezTo>
                    <a:pt x="23" y="110"/>
                    <a:pt x="23" y="110"/>
                    <a:pt x="23" y="110"/>
                  </a:cubicBezTo>
                  <a:cubicBezTo>
                    <a:pt x="0" y="110"/>
                    <a:pt x="0" y="110"/>
                    <a:pt x="0" y="110"/>
                  </a:cubicBezTo>
                  <a:lnTo>
                    <a:pt x="12" y="45"/>
                  </a:lnTo>
                  <a:close/>
                </a:path>
              </a:pathLst>
            </a:custGeom>
            <a:solidFill>
              <a:schemeClr val="tx1"/>
            </a:solidFill>
            <a:ln w="9525">
              <a:noFill/>
              <a:round/>
              <a:headEnd/>
              <a:tailEnd/>
            </a:ln>
          </p:spPr>
          <p:txBody>
            <a:bodyPr/>
            <a:lstStyle/>
            <a:p>
              <a:endParaRPr lang="en-US"/>
            </a:p>
          </p:txBody>
        </p:sp>
        <p:sp>
          <p:nvSpPr>
            <p:cNvPr id="73" name="Freeform 152"/>
            <p:cNvSpPr>
              <a:spLocks noChangeAspect="1"/>
            </p:cNvSpPr>
            <p:nvPr/>
          </p:nvSpPr>
          <p:spPr bwMode="black">
            <a:xfrm>
              <a:off x="1094827" y="6536450"/>
              <a:ext cx="108203" cy="142918"/>
            </a:xfrm>
            <a:custGeom>
              <a:avLst/>
              <a:gdLst/>
              <a:ahLst/>
              <a:cxnLst>
                <a:cxn ang="0">
                  <a:pos x="16" y="0"/>
                </a:cxn>
                <a:cxn ang="0">
                  <a:pos x="39" y="0"/>
                </a:cxn>
                <a:cxn ang="0">
                  <a:pos x="38" y="9"/>
                </a:cxn>
                <a:cxn ang="0">
                  <a:pos x="62" y="0"/>
                </a:cxn>
                <a:cxn ang="0">
                  <a:pos x="58" y="21"/>
                </a:cxn>
                <a:cxn ang="0">
                  <a:pos x="55" y="21"/>
                </a:cxn>
                <a:cxn ang="0">
                  <a:pos x="33" y="35"/>
                </a:cxn>
                <a:cxn ang="0">
                  <a:pos x="24" y="82"/>
                </a:cxn>
                <a:cxn ang="0">
                  <a:pos x="0" y="82"/>
                </a:cxn>
                <a:cxn ang="0">
                  <a:pos x="16" y="0"/>
                </a:cxn>
              </a:cxnLst>
              <a:rect l="0" t="0" r="r" b="b"/>
              <a:pathLst>
                <a:path w="62" h="82">
                  <a:moveTo>
                    <a:pt x="16" y="0"/>
                  </a:moveTo>
                  <a:cubicBezTo>
                    <a:pt x="39" y="0"/>
                    <a:pt x="39" y="0"/>
                    <a:pt x="39" y="0"/>
                  </a:cubicBezTo>
                  <a:cubicBezTo>
                    <a:pt x="38" y="9"/>
                    <a:pt x="38" y="9"/>
                    <a:pt x="38" y="9"/>
                  </a:cubicBezTo>
                  <a:cubicBezTo>
                    <a:pt x="44" y="4"/>
                    <a:pt x="53" y="1"/>
                    <a:pt x="62" y="0"/>
                  </a:cubicBezTo>
                  <a:cubicBezTo>
                    <a:pt x="58" y="21"/>
                    <a:pt x="58" y="21"/>
                    <a:pt x="58" y="21"/>
                  </a:cubicBezTo>
                  <a:cubicBezTo>
                    <a:pt x="55" y="21"/>
                    <a:pt x="55" y="21"/>
                    <a:pt x="55" y="21"/>
                  </a:cubicBezTo>
                  <a:cubicBezTo>
                    <a:pt x="41" y="23"/>
                    <a:pt x="35" y="26"/>
                    <a:pt x="33" y="35"/>
                  </a:cubicBezTo>
                  <a:cubicBezTo>
                    <a:pt x="24" y="82"/>
                    <a:pt x="24" y="82"/>
                    <a:pt x="24" y="82"/>
                  </a:cubicBezTo>
                  <a:cubicBezTo>
                    <a:pt x="0" y="82"/>
                    <a:pt x="0" y="82"/>
                    <a:pt x="0" y="82"/>
                  </a:cubicBezTo>
                  <a:lnTo>
                    <a:pt x="16" y="0"/>
                  </a:lnTo>
                  <a:close/>
                </a:path>
              </a:pathLst>
            </a:custGeom>
            <a:solidFill>
              <a:schemeClr val="tx1"/>
            </a:solidFill>
            <a:ln w="9525">
              <a:noFill/>
              <a:round/>
              <a:headEnd/>
              <a:tailEnd/>
            </a:ln>
          </p:spPr>
          <p:txBody>
            <a:bodyPr/>
            <a:lstStyle/>
            <a:p>
              <a:endParaRPr lang="en-US"/>
            </a:p>
          </p:txBody>
        </p:sp>
        <p:sp>
          <p:nvSpPr>
            <p:cNvPr id="74" name="Freeform 153"/>
            <p:cNvSpPr>
              <a:spLocks noChangeAspect="1" noEditPoints="1"/>
            </p:cNvSpPr>
            <p:nvPr/>
          </p:nvSpPr>
          <p:spPr bwMode="black">
            <a:xfrm>
              <a:off x="1780115" y="6533563"/>
              <a:ext cx="150042" cy="148692"/>
            </a:xfrm>
            <a:custGeom>
              <a:avLst/>
              <a:gdLst/>
              <a:ahLst/>
              <a:cxnLst>
                <a:cxn ang="0">
                  <a:pos x="76" y="67"/>
                </a:cxn>
                <a:cxn ang="0">
                  <a:pos x="75" y="84"/>
                </a:cxn>
                <a:cxn ang="0">
                  <a:pos x="53" y="84"/>
                </a:cxn>
                <a:cxn ang="0">
                  <a:pos x="53" y="75"/>
                </a:cxn>
                <a:cxn ang="0">
                  <a:pos x="52" y="75"/>
                </a:cxn>
                <a:cxn ang="0">
                  <a:pos x="26" y="86"/>
                </a:cxn>
                <a:cxn ang="0">
                  <a:pos x="3" y="62"/>
                </a:cxn>
                <a:cxn ang="0">
                  <a:pos x="51" y="32"/>
                </a:cxn>
                <a:cxn ang="0">
                  <a:pos x="60" y="30"/>
                </a:cxn>
                <a:cxn ang="0">
                  <a:pos x="61" y="24"/>
                </a:cxn>
                <a:cxn ang="0">
                  <a:pos x="51" y="15"/>
                </a:cxn>
                <a:cxn ang="0">
                  <a:pos x="37" y="26"/>
                </a:cxn>
                <a:cxn ang="0">
                  <a:pos x="14" y="26"/>
                </a:cxn>
                <a:cxn ang="0">
                  <a:pos x="52" y="0"/>
                </a:cxn>
                <a:cxn ang="0">
                  <a:pos x="84" y="24"/>
                </a:cxn>
                <a:cxn ang="0">
                  <a:pos x="76" y="67"/>
                </a:cxn>
                <a:cxn ang="0">
                  <a:pos x="57" y="44"/>
                </a:cxn>
                <a:cxn ang="0">
                  <a:pos x="40" y="49"/>
                </a:cxn>
                <a:cxn ang="0">
                  <a:pos x="27" y="59"/>
                </a:cxn>
                <a:cxn ang="0">
                  <a:pos x="36" y="68"/>
                </a:cxn>
                <a:cxn ang="0">
                  <a:pos x="56" y="50"/>
                </a:cxn>
                <a:cxn ang="0">
                  <a:pos x="57" y="44"/>
                </a:cxn>
              </a:cxnLst>
              <a:rect l="0" t="0" r="r" b="b"/>
              <a:pathLst>
                <a:path w="87" h="86">
                  <a:moveTo>
                    <a:pt x="76" y="67"/>
                  </a:moveTo>
                  <a:cubicBezTo>
                    <a:pt x="75" y="72"/>
                    <a:pt x="74" y="79"/>
                    <a:pt x="75" y="84"/>
                  </a:cubicBezTo>
                  <a:cubicBezTo>
                    <a:pt x="53" y="84"/>
                    <a:pt x="53" y="84"/>
                    <a:pt x="53" y="84"/>
                  </a:cubicBezTo>
                  <a:cubicBezTo>
                    <a:pt x="52" y="81"/>
                    <a:pt x="52" y="78"/>
                    <a:pt x="53" y="75"/>
                  </a:cubicBezTo>
                  <a:cubicBezTo>
                    <a:pt x="52" y="75"/>
                    <a:pt x="52" y="75"/>
                    <a:pt x="52" y="75"/>
                  </a:cubicBezTo>
                  <a:cubicBezTo>
                    <a:pt x="47" y="82"/>
                    <a:pt x="34" y="86"/>
                    <a:pt x="26" y="86"/>
                  </a:cubicBezTo>
                  <a:cubicBezTo>
                    <a:pt x="10" y="86"/>
                    <a:pt x="0" y="77"/>
                    <a:pt x="3" y="62"/>
                  </a:cubicBezTo>
                  <a:cubicBezTo>
                    <a:pt x="7" y="42"/>
                    <a:pt x="24" y="35"/>
                    <a:pt x="51" y="32"/>
                  </a:cubicBezTo>
                  <a:cubicBezTo>
                    <a:pt x="60" y="30"/>
                    <a:pt x="60" y="30"/>
                    <a:pt x="60" y="30"/>
                  </a:cubicBezTo>
                  <a:cubicBezTo>
                    <a:pt x="61" y="24"/>
                    <a:pt x="61" y="24"/>
                    <a:pt x="61" y="24"/>
                  </a:cubicBezTo>
                  <a:cubicBezTo>
                    <a:pt x="62" y="17"/>
                    <a:pt x="58" y="15"/>
                    <a:pt x="51" y="15"/>
                  </a:cubicBezTo>
                  <a:cubicBezTo>
                    <a:pt x="44" y="15"/>
                    <a:pt x="40" y="18"/>
                    <a:pt x="37" y="26"/>
                  </a:cubicBezTo>
                  <a:cubicBezTo>
                    <a:pt x="14" y="26"/>
                    <a:pt x="14" y="26"/>
                    <a:pt x="14" y="26"/>
                  </a:cubicBezTo>
                  <a:cubicBezTo>
                    <a:pt x="19" y="2"/>
                    <a:pt x="41" y="0"/>
                    <a:pt x="52" y="0"/>
                  </a:cubicBezTo>
                  <a:cubicBezTo>
                    <a:pt x="75" y="0"/>
                    <a:pt x="87" y="5"/>
                    <a:pt x="84" y="24"/>
                  </a:cubicBezTo>
                  <a:lnTo>
                    <a:pt x="76" y="67"/>
                  </a:lnTo>
                  <a:close/>
                  <a:moveTo>
                    <a:pt x="57" y="44"/>
                  </a:moveTo>
                  <a:cubicBezTo>
                    <a:pt x="40" y="49"/>
                    <a:pt x="40" y="49"/>
                    <a:pt x="40" y="49"/>
                  </a:cubicBezTo>
                  <a:cubicBezTo>
                    <a:pt x="34" y="50"/>
                    <a:pt x="28" y="53"/>
                    <a:pt x="27" y="59"/>
                  </a:cubicBezTo>
                  <a:cubicBezTo>
                    <a:pt x="25" y="66"/>
                    <a:pt x="30" y="68"/>
                    <a:pt x="36" y="68"/>
                  </a:cubicBezTo>
                  <a:cubicBezTo>
                    <a:pt x="45" y="68"/>
                    <a:pt x="54" y="62"/>
                    <a:pt x="56" y="50"/>
                  </a:cubicBezTo>
                  <a:lnTo>
                    <a:pt x="57" y="44"/>
                  </a:lnTo>
                  <a:close/>
                </a:path>
              </a:pathLst>
            </a:custGeom>
            <a:solidFill>
              <a:schemeClr val="tx1"/>
            </a:solidFill>
            <a:ln w="9525">
              <a:noFill/>
              <a:round/>
              <a:headEnd/>
              <a:tailEnd/>
            </a:ln>
          </p:spPr>
          <p:txBody>
            <a:bodyPr/>
            <a:lstStyle/>
            <a:p>
              <a:endParaRPr lang="en-US"/>
            </a:p>
          </p:txBody>
        </p:sp>
        <p:sp>
          <p:nvSpPr>
            <p:cNvPr id="75" name="Freeform 154"/>
            <p:cNvSpPr>
              <a:spLocks noChangeAspect="1"/>
            </p:cNvSpPr>
            <p:nvPr/>
          </p:nvSpPr>
          <p:spPr bwMode="black">
            <a:xfrm>
              <a:off x="1934485" y="6490255"/>
              <a:ext cx="77906" cy="189114"/>
            </a:xfrm>
            <a:custGeom>
              <a:avLst/>
              <a:gdLst/>
              <a:ahLst/>
              <a:cxnLst>
                <a:cxn ang="0">
                  <a:pos x="0" y="218"/>
                </a:cxn>
                <a:cxn ang="0">
                  <a:pos x="42" y="0"/>
                </a:cxn>
                <a:cxn ang="0">
                  <a:pos x="90" y="0"/>
                </a:cxn>
                <a:cxn ang="0">
                  <a:pos x="48" y="218"/>
                </a:cxn>
                <a:cxn ang="0">
                  <a:pos x="0" y="218"/>
                </a:cxn>
              </a:cxnLst>
              <a:rect l="0" t="0" r="r" b="b"/>
              <a:pathLst>
                <a:path w="90" h="218">
                  <a:moveTo>
                    <a:pt x="0" y="218"/>
                  </a:moveTo>
                  <a:lnTo>
                    <a:pt x="42" y="0"/>
                  </a:lnTo>
                  <a:lnTo>
                    <a:pt x="90" y="0"/>
                  </a:lnTo>
                  <a:lnTo>
                    <a:pt x="48" y="218"/>
                  </a:lnTo>
                  <a:lnTo>
                    <a:pt x="0" y="218"/>
                  </a:lnTo>
                  <a:close/>
                </a:path>
              </a:pathLst>
            </a:custGeom>
            <a:solidFill>
              <a:schemeClr val="tx1"/>
            </a:solidFill>
            <a:ln w="9525">
              <a:noFill/>
              <a:round/>
              <a:headEnd/>
              <a:tailEnd/>
            </a:ln>
          </p:spPr>
          <p:txBody>
            <a:bodyPr/>
            <a:lstStyle/>
            <a:p>
              <a:endParaRPr lang="en-US"/>
            </a:p>
          </p:txBody>
        </p:sp>
        <p:sp>
          <p:nvSpPr>
            <p:cNvPr id="76" name="Freeform 155"/>
            <p:cNvSpPr>
              <a:spLocks noChangeAspect="1" noEditPoints="1"/>
            </p:cNvSpPr>
            <p:nvPr/>
          </p:nvSpPr>
          <p:spPr bwMode="black">
            <a:xfrm>
              <a:off x="1190046" y="6533563"/>
              <a:ext cx="154370" cy="148692"/>
            </a:xfrm>
            <a:custGeom>
              <a:avLst/>
              <a:gdLst/>
              <a:ahLst/>
              <a:cxnLst>
                <a:cxn ang="0">
                  <a:pos x="42" y="68"/>
                </a:cxn>
                <a:cxn ang="0">
                  <a:pos x="28" y="48"/>
                </a:cxn>
                <a:cxn ang="0">
                  <a:pos x="84" y="48"/>
                </a:cxn>
                <a:cxn ang="0">
                  <a:pos x="53" y="0"/>
                </a:cxn>
                <a:cxn ang="0">
                  <a:pos x="4" y="45"/>
                </a:cxn>
                <a:cxn ang="0">
                  <a:pos x="37" y="86"/>
                </a:cxn>
                <a:cxn ang="0">
                  <a:pos x="80" y="63"/>
                </a:cxn>
                <a:cxn ang="0">
                  <a:pos x="64" y="55"/>
                </a:cxn>
                <a:cxn ang="0">
                  <a:pos x="42" y="68"/>
                </a:cxn>
                <a:cxn ang="0">
                  <a:pos x="50" y="18"/>
                </a:cxn>
                <a:cxn ang="0">
                  <a:pos x="63" y="33"/>
                </a:cxn>
                <a:cxn ang="0">
                  <a:pos x="30"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8" y="0"/>
                    <a:pt x="10" y="17"/>
                    <a:pt x="4" y="45"/>
                  </a:cubicBezTo>
                  <a:cubicBezTo>
                    <a:pt x="0" y="68"/>
                    <a:pt x="11" y="86"/>
                    <a:pt x="37" y="86"/>
                  </a:cubicBezTo>
                  <a:cubicBezTo>
                    <a:pt x="55" y="86"/>
                    <a:pt x="69" y="79"/>
                    <a:pt x="80" y="63"/>
                  </a:cubicBezTo>
                  <a:cubicBezTo>
                    <a:pt x="64" y="55"/>
                    <a:pt x="64" y="55"/>
                    <a:pt x="64" y="55"/>
                  </a:cubicBezTo>
                  <a:cubicBezTo>
                    <a:pt x="55" y="64"/>
                    <a:pt x="50" y="68"/>
                    <a:pt x="42" y="68"/>
                  </a:cubicBezTo>
                  <a:close/>
                  <a:moveTo>
                    <a:pt x="50" y="18"/>
                  </a:moveTo>
                  <a:cubicBezTo>
                    <a:pt x="56" y="18"/>
                    <a:pt x="64" y="21"/>
                    <a:pt x="63" y="33"/>
                  </a:cubicBezTo>
                  <a:cubicBezTo>
                    <a:pt x="30" y="33"/>
                    <a:pt x="30" y="33"/>
                    <a:pt x="30" y="33"/>
                  </a:cubicBezTo>
                  <a:cubicBezTo>
                    <a:pt x="34" y="22"/>
                    <a:pt x="43" y="18"/>
                    <a:pt x="50" y="18"/>
                  </a:cubicBezTo>
                  <a:close/>
                </a:path>
              </a:pathLst>
            </a:custGeom>
            <a:solidFill>
              <a:schemeClr val="tx1"/>
            </a:solidFill>
            <a:ln w="9525">
              <a:noFill/>
              <a:round/>
              <a:headEnd/>
              <a:tailEnd/>
            </a:ln>
          </p:spPr>
          <p:txBody>
            <a:bodyPr/>
            <a:lstStyle/>
            <a:p>
              <a:endParaRPr lang="en-US"/>
            </a:p>
          </p:txBody>
        </p:sp>
        <p:sp>
          <p:nvSpPr>
            <p:cNvPr id="77" name="Freeform 156"/>
            <p:cNvSpPr>
              <a:spLocks noChangeAspect="1" noEditPoints="1"/>
            </p:cNvSpPr>
            <p:nvPr/>
          </p:nvSpPr>
          <p:spPr bwMode="black">
            <a:xfrm>
              <a:off x="1344416" y="6533563"/>
              <a:ext cx="154370" cy="148692"/>
            </a:xfrm>
            <a:custGeom>
              <a:avLst/>
              <a:gdLst/>
              <a:ahLst/>
              <a:cxnLst>
                <a:cxn ang="0">
                  <a:pos x="42" y="68"/>
                </a:cxn>
                <a:cxn ang="0">
                  <a:pos x="28" y="48"/>
                </a:cxn>
                <a:cxn ang="0">
                  <a:pos x="84" y="48"/>
                </a:cxn>
                <a:cxn ang="0">
                  <a:pos x="53" y="0"/>
                </a:cxn>
                <a:cxn ang="0">
                  <a:pos x="5" y="45"/>
                </a:cxn>
                <a:cxn ang="0">
                  <a:pos x="37" y="86"/>
                </a:cxn>
                <a:cxn ang="0">
                  <a:pos x="81" y="63"/>
                </a:cxn>
                <a:cxn ang="0">
                  <a:pos x="64" y="55"/>
                </a:cxn>
                <a:cxn ang="0">
                  <a:pos x="42" y="68"/>
                </a:cxn>
                <a:cxn ang="0">
                  <a:pos x="50" y="18"/>
                </a:cxn>
                <a:cxn ang="0">
                  <a:pos x="63" y="33"/>
                </a:cxn>
                <a:cxn ang="0">
                  <a:pos x="31"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9" y="0"/>
                    <a:pt x="10" y="17"/>
                    <a:pt x="5" y="45"/>
                  </a:cubicBezTo>
                  <a:cubicBezTo>
                    <a:pt x="0" y="68"/>
                    <a:pt x="12" y="86"/>
                    <a:pt x="37" y="86"/>
                  </a:cubicBezTo>
                  <a:cubicBezTo>
                    <a:pt x="55" y="86"/>
                    <a:pt x="69" y="79"/>
                    <a:pt x="81" y="63"/>
                  </a:cubicBezTo>
                  <a:cubicBezTo>
                    <a:pt x="64" y="55"/>
                    <a:pt x="64" y="55"/>
                    <a:pt x="64" y="55"/>
                  </a:cubicBezTo>
                  <a:cubicBezTo>
                    <a:pt x="55" y="64"/>
                    <a:pt x="50" y="68"/>
                    <a:pt x="42" y="68"/>
                  </a:cubicBezTo>
                  <a:close/>
                  <a:moveTo>
                    <a:pt x="50" y="18"/>
                  </a:moveTo>
                  <a:cubicBezTo>
                    <a:pt x="57" y="18"/>
                    <a:pt x="65" y="21"/>
                    <a:pt x="63" y="33"/>
                  </a:cubicBezTo>
                  <a:cubicBezTo>
                    <a:pt x="31" y="33"/>
                    <a:pt x="31" y="33"/>
                    <a:pt x="31" y="33"/>
                  </a:cubicBezTo>
                  <a:cubicBezTo>
                    <a:pt x="34" y="22"/>
                    <a:pt x="43" y="18"/>
                    <a:pt x="50" y="18"/>
                  </a:cubicBezTo>
                  <a:close/>
                </a:path>
              </a:pathLst>
            </a:custGeom>
            <a:solidFill>
              <a:schemeClr val="tx1"/>
            </a:solidFill>
            <a:ln w="9525">
              <a:noFill/>
              <a:round/>
              <a:headEnd/>
              <a:tailEnd/>
            </a:ln>
          </p:spPr>
          <p:txBody>
            <a:bodyPr/>
            <a:lstStyle/>
            <a:p>
              <a:endParaRPr lang="en-US"/>
            </a:p>
          </p:txBody>
        </p:sp>
        <p:sp>
          <p:nvSpPr>
            <p:cNvPr id="79" name="Freeform 157"/>
            <p:cNvSpPr>
              <a:spLocks noChangeAspect="1" noEditPoints="1"/>
            </p:cNvSpPr>
            <p:nvPr/>
          </p:nvSpPr>
          <p:spPr bwMode="black">
            <a:xfrm>
              <a:off x="2000850" y="6533563"/>
              <a:ext cx="152927" cy="148692"/>
            </a:xfrm>
            <a:custGeom>
              <a:avLst/>
              <a:gdLst/>
              <a:ahLst/>
              <a:cxnLst>
                <a:cxn ang="0">
                  <a:pos x="41" y="68"/>
                </a:cxn>
                <a:cxn ang="0">
                  <a:pos x="28" y="48"/>
                </a:cxn>
                <a:cxn ang="0">
                  <a:pos x="84" y="48"/>
                </a:cxn>
                <a:cxn ang="0">
                  <a:pos x="53" y="0"/>
                </a:cxn>
                <a:cxn ang="0">
                  <a:pos x="4" y="45"/>
                </a:cxn>
                <a:cxn ang="0">
                  <a:pos x="36" y="86"/>
                </a:cxn>
                <a:cxn ang="0">
                  <a:pos x="80" y="63"/>
                </a:cxn>
                <a:cxn ang="0">
                  <a:pos x="63" y="55"/>
                </a:cxn>
                <a:cxn ang="0">
                  <a:pos x="41" y="68"/>
                </a:cxn>
                <a:cxn ang="0">
                  <a:pos x="49" y="18"/>
                </a:cxn>
                <a:cxn ang="0">
                  <a:pos x="63" y="33"/>
                </a:cxn>
                <a:cxn ang="0">
                  <a:pos x="30" y="33"/>
                </a:cxn>
                <a:cxn ang="0">
                  <a:pos x="49" y="18"/>
                </a:cxn>
              </a:cxnLst>
              <a:rect l="0" t="0" r="r" b="b"/>
              <a:pathLst>
                <a:path w="88" h="86">
                  <a:moveTo>
                    <a:pt x="41" y="68"/>
                  </a:moveTo>
                  <a:cubicBezTo>
                    <a:pt x="34" y="68"/>
                    <a:pt x="25" y="63"/>
                    <a:pt x="28" y="48"/>
                  </a:cubicBezTo>
                  <a:cubicBezTo>
                    <a:pt x="84" y="48"/>
                    <a:pt x="84" y="48"/>
                    <a:pt x="84" y="48"/>
                  </a:cubicBezTo>
                  <a:cubicBezTo>
                    <a:pt x="88" y="23"/>
                    <a:pt x="83" y="0"/>
                    <a:pt x="53" y="0"/>
                  </a:cubicBezTo>
                  <a:cubicBezTo>
                    <a:pt x="28" y="0"/>
                    <a:pt x="10" y="17"/>
                    <a:pt x="4" y="45"/>
                  </a:cubicBezTo>
                  <a:cubicBezTo>
                    <a:pt x="0" y="68"/>
                    <a:pt x="11" y="86"/>
                    <a:pt x="36" y="86"/>
                  </a:cubicBezTo>
                  <a:cubicBezTo>
                    <a:pt x="55" y="86"/>
                    <a:pt x="69" y="79"/>
                    <a:pt x="80" y="63"/>
                  </a:cubicBezTo>
                  <a:cubicBezTo>
                    <a:pt x="63" y="55"/>
                    <a:pt x="63" y="55"/>
                    <a:pt x="63" y="55"/>
                  </a:cubicBezTo>
                  <a:cubicBezTo>
                    <a:pt x="55" y="64"/>
                    <a:pt x="50" y="68"/>
                    <a:pt x="41" y="68"/>
                  </a:cubicBezTo>
                  <a:close/>
                  <a:moveTo>
                    <a:pt x="49" y="18"/>
                  </a:moveTo>
                  <a:cubicBezTo>
                    <a:pt x="56" y="18"/>
                    <a:pt x="64" y="21"/>
                    <a:pt x="63" y="33"/>
                  </a:cubicBezTo>
                  <a:cubicBezTo>
                    <a:pt x="30" y="33"/>
                    <a:pt x="30" y="33"/>
                    <a:pt x="30" y="33"/>
                  </a:cubicBezTo>
                  <a:cubicBezTo>
                    <a:pt x="33" y="22"/>
                    <a:pt x="42" y="18"/>
                    <a:pt x="49" y="18"/>
                  </a:cubicBezTo>
                  <a:close/>
                </a:path>
              </a:pathLst>
            </a:custGeom>
            <a:solidFill>
              <a:schemeClr val="tx1"/>
            </a:solidFill>
            <a:ln w="9525">
              <a:noFill/>
              <a:round/>
              <a:headEnd/>
              <a:tailEnd/>
            </a:ln>
          </p:spPr>
          <p:txBody>
            <a:bodyPr/>
            <a:lstStyle/>
            <a:p>
              <a:endParaRPr lang="en-US"/>
            </a:p>
          </p:txBody>
        </p:sp>
        <p:sp>
          <p:nvSpPr>
            <p:cNvPr id="80" name="Freeform 158"/>
            <p:cNvSpPr>
              <a:spLocks noChangeAspect="1"/>
            </p:cNvSpPr>
            <p:nvPr/>
          </p:nvSpPr>
          <p:spPr bwMode="black">
            <a:xfrm>
              <a:off x="1635844" y="6533563"/>
              <a:ext cx="148599" cy="148692"/>
            </a:xfrm>
            <a:custGeom>
              <a:avLst/>
              <a:gdLst/>
              <a:ahLst/>
              <a:cxnLst>
                <a:cxn ang="0">
                  <a:pos x="63" y="56"/>
                </a:cxn>
                <a:cxn ang="0">
                  <a:pos x="44" y="67"/>
                </a:cxn>
                <a:cxn ang="0">
                  <a:pos x="30" y="43"/>
                </a:cxn>
                <a:cxn ang="0">
                  <a:pos x="53" y="19"/>
                </a:cxn>
                <a:cxn ang="0">
                  <a:pos x="67" y="31"/>
                </a:cxn>
                <a:cxn ang="0">
                  <a:pos x="86" y="19"/>
                </a:cxn>
                <a:cxn ang="0">
                  <a:pos x="54" y="0"/>
                </a:cxn>
                <a:cxn ang="0">
                  <a:pos x="5" y="43"/>
                </a:cxn>
                <a:cxn ang="0">
                  <a:pos x="38" y="86"/>
                </a:cxn>
                <a:cxn ang="0">
                  <a:pos x="79" y="64"/>
                </a:cxn>
                <a:cxn ang="0">
                  <a:pos x="63" y="56"/>
                </a:cxn>
              </a:cxnLst>
              <a:rect l="0" t="0" r="r" b="b"/>
              <a:pathLst>
                <a:path w="86" h="86">
                  <a:moveTo>
                    <a:pt x="63" y="56"/>
                  </a:moveTo>
                  <a:cubicBezTo>
                    <a:pt x="57" y="65"/>
                    <a:pt x="51" y="67"/>
                    <a:pt x="44" y="67"/>
                  </a:cubicBezTo>
                  <a:cubicBezTo>
                    <a:pt x="31" y="67"/>
                    <a:pt x="27" y="57"/>
                    <a:pt x="30" y="43"/>
                  </a:cubicBezTo>
                  <a:cubicBezTo>
                    <a:pt x="33" y="29"/>
                    <a:pt x="40" y="19"/>
                    <a:pt x="53" y="19"/>
                  </a:cubicBezTo>
                  <a:cubicBezTo>
                    <a:pt x="57" y="19"/>
                    <a:pt x="65" y="21"/>
                    <a:pt x="67" y="31"/>
                  </a:cubicBezTo>
                  <a:cubicBezTo>
                    <a:pt x="86" y="19"/>
                    <a:pt x="86" y="19"/>
                    <a:pt x="86" y="19"/>
                  </a:cubicBezTo>
                  <a:cubicBezTo>
                    <a:pt x="81" y="6"/>
                    <a:pt x="69" y="0"/>
                    <a:pt x="54" y="0"/>
                  </a:cubicBezTo>
                  <a:cubicBezTo>
                    <a:pt x="31" y="0"/>
                    <a:pt x="10" y="16"/>
                    <a:pt x="5" y="43"/>
                  </a:cubicBezTo>
                  <a:cubicBezTo>
                    <a:pt x="0" y="70"/>
                    <a:pt x="14" y="86"/>
                    <a:pt x="38" y="86"/>
                  </a:cubicBezTo>
                  <a:cubicBezTo>
                    <a:pt x="54" y="86"/>
                    <a:pt x="69" y="77"/>
                    <a:pt x="79" y="64"/>
                  </a:cubicBezTo>
                  <a:lnTo>
                    <a:pt x="63" y="56"/>
                  </a:lnTo>
                  <a:close/>
                </a:path>
              </a:pathLst>
            </a:custGeom>
            <a:solidFill>
              <a:schemeClr val="tx1"/>
            </a:solidFill>
            <a:ln w="9525">
              <a:noFill/>
              <a:round/>
              <a:headEnd/>
              <a:tailEnd/>
            </a:ln>
          </p:spPr>
          <p:txBody>
            <a:bodyPr/>
            <a:lstStyle/>
            <a:p>
              <a:endParaRPr lang="en-US"/>
            </a:p>
          </p:txBody>
        </p:sp>
        <p:sp>
          <p:nvSpPr>
            <p:cNvPr id="81" name="Freeform 159"/>
            <p:cNvSpPr>
              <a:spLocks noChangeAspect="1"/>
            </p:cNvSpPr>
            <p:nvPr/>
          </p:nvSpPr>
          <p:spPr bwMode="black">
            <a:xfrm>
              <a:off x="1487244" y="6533563"/>
              <a:ext cx="157256" cy="148692"/>
            </a:xfrm>
            <a:custGeom>
              <a:avLst/>
              <a:gdLst/>
              <a:ahLst/>
              <a:cxnLst>
                <a:cxn ang="0">
                  <a:pos x="38" y="24"/>
                </a:cxn>
                <a:cxn ang="0">
                  <a:pos x="49" y="18"/>
                </a:cxn>
                <a:cxn ang="0">
                  <a:pos x="70" y="26"/>
                </a:cxn>
                <a:cxn ang="0">
                  <a:pos x="90" y="14"/>
                </a:cxn>
                <a:cxn ang="0">
                  <a:pos x="54" y="0"/>
                </a:cxn>
                <a:cxn ang="0">
                  <a:pos x="14" y="29"/>
                </a:cxn>
                <a:cxn ang="0">
                  <a:pos x="56" y="60"/>
                </a:cxn>
                <a:cxn ang="0">
                  <a:pos x="41" y="68"/>
                </a:cxn>
                <a:cxn ang="0">
                  <a:pos x="18" y="57"/>
                </a:cxn>
                <a:cxn ang="0">
                  <a:pos x="0" y="68"/>
                </a:cxn>
                <a:cxn ang="0">
                  <a:pos x="37" y="86"/>
                </a:cxn>
                <a:cxn ang="0">
                  <a:pos x="80" y="57"/>
                </a:cxn>
                <a:cxn ang="0">
                  <a:pos x="38" y="24"/>
                </a:cxn>
              </a:cxnLst>
              <a:rect l="0" t="0" r="r" b="b"/>
              <a:pathLst>
                <a:path w="90" h="86">
                  <a:moveTo>
                    <a:pt x="38" y="24"/>
                  </a:moveTo>
                  <a:cubicBezTo>
                    <a:pt x="39" y="20"/>
                    <a:pt x="43" y="18"/>
                    <a:pt x="49" y="18"/>
                  </a:cubicBezTo>
                  <a:cubicBezTo>
                    <a:pt x="57" y="18"/>
                    <a:pt x="66" y="21"/>
                    <a:pt x="70" y="26"/>
                  </a:cubicBezTo>
                  <a:cubicBezTo>
                    <a:pt x="90" y="14"/>
                    <a:pt x="90" y="14"/>
                    <a:pt x="90" y="14"/>
                  </a:cubicBezTo>
                  <a:cubicBezTo>
                    <a:pt x="79" y="4"/>
                    <a:pt x="66" y="0"/>
                    <a:pt x="54" y="0"/>
                  </a:cubicBezTo>
                  <a:cubicBezTo>
                    <a:pt x="37" y="0"/>
                    <a:pt x="18" y="8"/>
                    <a:pt x="14" y="29"/>
                  </a:cubicBezTo>
                  <a:cubicBezTo>
                    <a:pt x="8" y="58"/>
                    <a:pt x="59" y="47"/>
                    <a:pt x="56" y="60"/>
                  </a:cubicBezTo>
                  <a:cubicBezTo>
                    <a:pt x="55" y="67"/>
                    <a:pt x="45" y="68"/>
                    <a:pt x="41" y="68"/>
                  </a:cubicBezTo>
                  <a:cubicBezTo>
                    <a:pt x="31" y="68"/>
                    <a:pt x="24" y="64"/>
                    <a:pt x="18" y="57"/>
                  </a:cubicBezTo>
                  <a:cubicBezTo>
                    <a:pt x="0" y="68"/>
                    <a:pt x="0" y="68"/>
                    <a:pt x="0" y="68"/>
                  </a:cubicBezTo>
                  <a:cubicBezTo>
                    <a:pt x="9" y="81"/>
                    <a:pt x="20" y="86"/>
                    <a:pt x="37" y="86"/>
                  </a:cubicBezTo>
                  <a:cubicBezTo>
                    <a:pt x="55" y="86"/>
                    <a:pt x="76" y="78"/>
                    <a:pt x="80" y="57"/>
                  </a:cubicBezTo>
                  <a:cubicBezTo>
                    <a:pt x="86" y="26"/>
                    <a:pt x="35" y="38"/>
                    <a:pt x="38" y="24"/>
                  </a:cubicBezTo>
                  <a:close/>
                </a:path>
              </a:pathLst>
            </a:custGeom>
            <a:solidFill>
              <a:schemeClr val="tx1"/>
            </a:solidFill>
            <a:ln w="9525">
              <a:noFill/>
              <a:round/>
              <a:headEnd/>
              <a:tailEnd/>
            </a:ln>
          </p:spPr>
          <p:txBody>
            <a:bodyPr/>
            <a:lstStyle/>
            <a:p>
              <a:endParaRPr lang="en-US"/>
            </a:p>
          </p:txBody>
        </p:sp>
      </p:grpSp>
    </p:spTree>
    <p:extLst>
      <p:ext uri="{BB962C8B-B14F-4D97-AF65-F5344CB8AC3E}">
        <p14:creationId xmlns:p14="http://schemas.microsoft.com/office/powerpoint/2010/main" val="343684654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and Content Slide">
    <p:spTree>
      <p:nvGrpSpPr>
        <p:cNvPr id="1" name=""/>
        <p:cNvGrpSpPr/>
        <p:nvPr/>
      </p:nvGrpSpPr>
      <p:grpSpPr>
        <a:xfrm>
          <a:off x="0" y="0"/>
          <a:ext cx="0" cy="0"/>
          <a:chOff x="0" y="0"/>
          <a:chExt cx="0" cy="0"/>
        </a:xfrm>
      </p:grpSpPr>
      <p:sp>
        <p:nvSpPr>
          <p:cNvPr id="44" name="Rectangle 226"/>
          <p:cNvSpPr>
            <a:spLocks noGrp="1" noChangeArrowheads="1"/>
          </p:cNvSpPr>
          <p:nvPr>
            <p:ph type="title"/>
          </p:nvPr>
        </p:nvSpPr>
        <p:spPr bwMode="auto">
          <a:xfrm>
            <a:off x="224643" y="276225"/>
            <a:ext cx="8747266" cy="6540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Title Goes Here</a:t>
            </a:r>
          </a:p>
        </p:txBody>
      </p:sp>
      <p:sp>
        <p:nvSpPr>
          <p:cNvPr id="46" name="Text Placeholder 45"/>
          <p:cNvSpPr>
            <a:spLocks noGrp="1"/>
          </p:cNvSpPr>
          <p:nvPr>
            <p:ph type="body" sz="quarter" idx="10"/>
          </p:nvPr>
        </p:nvSpPr>
        <p:spPr>
          <a:xfrm>
            <a:off x="224642" y="1074189"/>
            <a:ext cx="8747266" cy="46672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13333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5_ Picture and Text">
    <p:spTree>
      <p:nvGrpSpPr>
        <p:cNvPr id="1" name=""/>
        <p:cNvGrpSpPr/>
        <p:nvPr/>
      </p:nvGrpSpPr>
      <p:grpSpPr>
        <a:xfrm>
          <a:off x="0" y="0"/>
          <a:ext cx="0" cy="0"/>
          <a:chOff x="0" y="0"/>
          <a:chExt cx="0" cy="0"/>
        </a:xfrm>
      </p:grpSpPr>
      <p:sp>
        <p:nvSpPr>
          <p:cNvPr id="44" name="Rectangle 226"/>
          <p:cNvSpPr>
            <a:spLocks noGrp="1" noChangeArrowheads="1"/>
          </p:cNvSpPr>
          <p:nvPr>
            <p:ph type="title"/>
          </p:nvPr>
        </p:nvSpPr>
        <p:spPr bwMode="auto">
          <a:xfrm>
            <a:off x="224643" y="276225"/>
            <a:ext cx="8747266" cy="6540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Title Goes Here</a:t>
            </a:r>
          </a:p>
        </p:txBody>
      </p:sp>
      <p:sp>
        <p:nvSpPr>
          <p:cNvPr id="46" name="Text Placeholder 45"/>
          <p:cNvSpPr>
            <a:spLocks noGrp="1"/>
          </p:cNvSpPr>
          <p:nvPr>
            <p:ph type="body" sz="quarter" idx="10"/>
          </p:nvPr>
        </p:nvSpPr>
        <p:spPr>
          <a:xfrm>
            <a:off x="3028208" y="1074189"/>
            <a:ext cx="5943700" cy="45328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ound Diagonal Corner Rectangle 7"/>
          <p:cNvSpPr/>
          <p:nvPr userDrawn="1"/>
        </p:nvSpPr>
        <p:spPr>
          <a:xfrm flipH="1">
            <a:off x="304797" y="4429496"/>
            <a:ext cx="2607625" cy="1177505"/>
          </a:xfrm>
          <a:prstGeom prst="round2DiagRect">
            <a:avLst>
              <a:gd name="adj1" fmla="val 12647"/>
              <a:gd name="adj2" fmla="val 0"/>
            </a:avLst>
          </a:prstGeom>
          <a:gradFill flip="none" rotWithShape="1">
            <a:gsLst>
              <a:gs pos="0">
                <a:srgbClr val="FFC000"/>
              </a:gs>
              <a:gs pos="49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1"/>
          </p:nvPr>
        </p:nvSpPr>
        <p:spPr>
          <a:xfrm>
            <a:off x="304799" y="1074738"/>
            <a:ext cx="2607624" cy="3259756"/>
          </a:xfrm>
        </p:spPr>
        <p:txBody>
          <a:bodyPr anchor="t">
            <a:normAutofit/>
          </a:bodyPr>
          <a:lstStyle>
            <a:lvl1pPr marL="0" indent="0" algn="ctr">
              <a:buNone/>
              <a:defRPr sz="1200" baseline="0"/>
            </a:lvl1pPr>
          </a:lstStyle>
          <a:p>
            <a:endParaRPr lang="en-US" dirty="0" smtClean="0"/>
          </a:p>
          <a:p>
            <a:endParaRPr lang="en-US" dirty="0" smtClean="0"/>
          </a:p>
          <a:p>
            <a:endParaRPr lang="en-US" dirty="0" smtClean="0"/>
          </a:p>
          <a:p>
            <a:r>
              <a:rPr lang="en-US" dirty="0" smtClean="0"/>
              <a:t>Click Icon to Insert Picture</a:t>
            </a:r>
            <a:endParaRPr lang="en-US" dirty="0"/>
          </a:p>
        </p:txBody>
      </p:sp>
    </p:spTree>
    <p:extLst>
      <p:ext uri="{BB962C8B-B14F-4D97-AF65-F5344CB8AC3E}">
        <p14:creationId xmlns:p14="http://schemas.microsoft.com/office/powerpoint/2010/main" val="32774481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6_ Agenda Slide">
    <p:spTree>
      <p:nvGrpSpPr>
        <p:cNvPr id="1" name=""/>
        <p:cNvGrpSpPr/>
        <p:nvPr/>
      </p:nvGrpSpPr>
      <p:grpSpPr>
        <a:xfrm>
          <a:off x="0" y="0"/>
          <a:ext cx="0" cy="0"/>
          <a:chOff x="0" y="0"/>
          <a:chExt cx="0" cy="0"/>
        </a:xfrm>
      </p:grpSpPr>
      <p:sp>
        <p:nvSpPr>
          <p:cNvPr id="44" name="Rectangle 226"/>
          <p:cNvSpPr>
            <a:spLocks noGrp="1" noChangeArrowheads="1"/>
          </p:cNvSpPr>
          <p:nvPr>
            <p:ph type="title" hasCustomPrompt="1"/>
          </p:nvPr>
        </p:nvSpPr>
        <p:spPr bwMode="auto">
          <a:xfrm>
            <a:off x="224644" y="531565"/>
            <a:ext cx="1483848" cy="6540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defRPr lang="en-US" sz="2900" spc="-90" dirty="0" smtClean="0"/>
            </a:lvl1pPr>
          </a:lstStyle>
          <a:p>
            <a:pPr lvl="0"/>
            <a:r>
              <a:rPr lang="en-US" dirty="0" smtClean="0"/>
              <a:t>Agenda</a:t>
            </a:r>
          </a:p>
        </p:txBody>
      </p:sp>
      <p:sp>
        <p:nvSpPr>
          <p:cNvPr id="46" name="Text Placeholder 45"/>
          <p:cNvSpPr>
            <a:spLocks noGrp="1"/>
          </p:cNvSpPr>
          <p:nvPr>
            <p:ph type="body" sz="quarter" idx="10"/>
          </p:nvPr>
        </p:nvSpPr>
        <p:spPr>
          <a:xfrm>
            <a:off x="1637240" y="1290578"/>
            <a:ext cx="7120911" cy="46672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5" name="Group 4"/>
          <p:cNvGrpSpPr/>
          <p:nvPr userDrawn="1"/>
        </p:nvGrpSpPr>
        <p:grpSpPr>
          <a:xfrm>
            <a:off x="1708492" y="730840"/>
            <a:ext cx="7049660" cy="279252"/>
            <a:chOff x="2456121" y="730840"/>
            <a:chExt cx="9399547" cy="279252"/>
          </a:xfrm>
        </p:grpSpPr>
        <p:sp>
          <p:nvSpPr>
            <p:cNvPr id="6" name="Round Diagonal Corner Rectangle 5"/>
            <p:cNvSpPr/>
            <p:nvPr/>
          </p:nvSpPr>
          <p:spPr>
            <a:xfrm flipH="1">
              <a:off x="2456121" y="730841"/>
              <a:ext cx="2687442" cy="279251"/>
            </a:xfrm>
            <a:prstGeom prst="round2DiagRect">
              <a:avLst>
                <a:gd name="adj1" fmla="val 24069"/>
                <a:gd name="adj2" fmla="val 0"/>
              </a:avLst>
            </a:prstGeom>
            <a:gradFill flip="none" rotWithShape="1">
              <a:gsLst>
                <a:gs pos="0">
                  <a:srgbClr val="FFC000"/>
                </a:gs>
                <a:gs pos="49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flipV="1">
              <a:off x="5203853" y="730840"/>
              <a:ext cx="6651815" cy="279251"/>
            </a:xfrm>
            <a:prstGeom prst="round2DiagRect">
              <a:avLst>
                <a:gd name="adj1" fmla="val 20262"/>
                <a:gd name="adj2" fmla="val 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45173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7_Orange Background">
    <p:spTree>
      <p:nvGrpSpPr>
        <p:cNvPr id="1" name=""/>
        <p:cNvGrpSpPr/>
        <p:nvPr/>
      </p:nvGrpSpPr>
      <p:grpSpPr>
        <a:xfrm>
          <a:off x="0" y="0"/>
          <a:ext cx="0" cy="0"/>
          <a:chOff x="0" y="0"/>
          <a:chExt cx="0" cy="0"/>
        </a:xfrm>
      </p:grpSpPr>
      <p:sp>
        <p:nvSpPr>
          <p:cNvPr id="4" name="Round Diagonal Corner Rectangle 3"/>
          <p:cNvSpPr/>
          <p:nvPr userDrawn="1"/>
        </p:nvSpPr>
        <p:spPr>
          <a:xfrm>
            <a:off x="0" y="1"/>
            <a:ext cx="9144000" cy="5925431"/>
          </a:xfrm>
          <a:prstGeom prst="round2DiagRect">
            <a:avLst>
              <a:gd name="adj1" fmla="val 0"/>
              <a:gd name="adj2" fmla="val 0"/>
            </a:avLst>
          </a:prstGeom>
          <a:gradFill flip="none" rotWithShape="1">
            <a:gsLst>
              <a:gs pos="100000">
                <a:srgbClr val="EA4300"/>
              </a:gs>
              <a:gs pos="9000">
                <a:srgbClr val="FC9300"/>
              </a:gs>
              <a:gs pos="0">
                <a:srgbClr val="FFC000"/>
              </a:gs>
              <a:gs pos="49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26"/>
          <p:cNvSpPr>
            <a:spLocks noGrp="1" noChangeArrowheads="1"/>
          </p:cNvSpPr>
          <p:nvPr>
            <p:ph type="title"/>
          </p:nvPr>
        </p:nvSpPr>
        <p:spPr bwMode="auto">
          <a:xfrm>
            <a:off x="824343" y="544034"/>
            <a:ext cx="7402837" cy="667250"/>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sz="4000" b="0" spc="-90" baseline="0">
                <a:solidFill>
                  <a:schemeClr val="bg1"/>
                </a:solidFill>
              </a:defRPr>
            </a:lvl1pPr>
          </a:lstStyle>
          <a:p>
            <a:pPr lvl="0"/>
            <a:r>
              <a:rPr lang="en-US" dirty="0" smtClean="0"/>
              <a:t>Title Goes Here</a:t>
            </a:r>
          </a:p>
        </p:txBody>
      </p:sp>
      <p:sp>
        <p:nvSpPr>
          <p:cNvPr id="46" name="Text Placeholder 45"/>
          <p:cNvSpPr>
            <a:spLocks noGrp="1"/>
          </p:cNvSpPr>
          <p:nvPr>
            <p:ph type="body" sz="quarter" idx="10"/>
          </p:nvPr>
        </p:nvSpPr>
        <p:spPr>
          <a:xfrm>
            <a:off x="824343" y="1223159"/>
            <a:ext cx="7402837" cy="873364"/>
          </a:xfrm>
        </p:spPr>
        <p:txBody>
          <a:bodyPr>
            <a:normAutofit/>
          </a:bodyPr>
          <a:lstStyle>
            <a:lvl1pPr marL="0" indent="0">
              <a:buClr>
                <a:schemeClr val="bg1"/>
              </a:buClr>
              <a:buFontTx/>
              <a:buNone/>
              <a:defRPr sz="1800">
                <a:solidFill>
                  <a:schemeClr val="bg1"/>
                </a:solidFill>
              </a:defRPr>
            </a:lvl1pPr>
            <a:lvl2pPr marL="175022" indent="0">
              <a:buClr>
                <a:schemeClr val="bg1"/>
              </a:buClr>
              <a:buFontTx/>
              <a:buNone/>
              <a:defRPr>
                <a:solidFill>
                  <a:schemeClr val="bg1"/>
                </a:solidFill>
              </a:defRPr>
            </a:lvl2pPr>
            <a:lvl3pPr marL="301229" indent="0">
              <a:buClr>
                <a:schemeClr val="bg1"/>
              </a:buClr>
              <a:buFontTx/>
              <a:buNone/>
              <a:defRPr>
                <a:solidFill>
                  <a:schemeClr val="bg1"/>
                </a:solidFill>
              </a:defRPr>
            </a:lvl3pPr>
            <a:lvl4pPr marL="427434" indent="0">
              <a:buClr>
                <a:schemeClr val="bg1"/>
              </a:buClr>
              <a:buFontTx/>
              <a:buNone/>
              <a:defRPr>
                <a:solidFill>
                  <a:schemeClr val="bg1"/>
                </a:solidFill>
              </a:defRPr>
            </a:lvl4pPr>
            <a:lvl5pPr marL="559594" indent="0">
              <a:buClr>
                <a:schemeClr val="bg1"/>
              </a:buClr>
              <a:buFontTx/>
              <a:buNone/>
              <a:defRPr>
                <a:solidFill>
                  <a:schemeClr val="bg1"/>
                </a:solidFill>
              </a:defRPr>
            </a:lvl5pPr>
          </a:lstStyle>
          <a:p>
            <a:pPr lvl="0"/>
            <a:r>
              <a:rPr lang="en-US" dirty="0" smtClean="0"/>
              <a:t>Click to edit Master text styles</a:t>
            </a:r>
          </a:p>
        </p:txBody>
      </p:sp>
      <p:grpSp>
        <p:nvGrpSpPr>
          <p:cNvPr id="14" name="Group 13"/>
          <p:cNvGrpSpPr/>
          <p:nvPr userDrawn="1"/>
        </p:nvGrpSpPr>
        <p:grpSpPr>
          <a:xfrm>
            <a:off x="7401808" y="4548249"/>
            <a:ext cx="1472866" cy="1414062"/>
            <a:chOff x="934393" y="3452281"/>
            <a:chExt cx="668168" cy="641492"/>
          </a:xfrm>
          <a:solidFill>
            <a:schemeClr val="bg1"/>
          </a:solidFill>
        </p:grpSpPr>
        <p:sp>
          <p:nvSpPr>
            <p:cNvPr id="15" name="Freeform 143"/>
            <p:cNvSpPr>
              <a:spLocks noChangeAspect="1"/>
            </p:cNvSpPr>
            <p:nvPr/>
          </p:nvSpPr>
          <p:spPr bwMode="black">
            <a:xfrm>
              <a:off x="1123836" y="3452281"/>
              <a:ext cx="225283" cy="117526"/>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16" name="Freeform 144"/>
            <p:cNvSpPr>
              <a:spLocks noChangeAspect="1"/>
            </p:cNvSpPr>
            <p:nvPr/>
          </p:nvSpPr>
          <p:spPr bwMode="black">
            <a:xfrm>
              <a:off x="1254397" y="3515940"/>
              <a:ext cx="220162" cy="119973"/>
            </a:xfrm>
            <a:custGeom>
              <a:avLst/>
              <a:gdLst/>
              <a:ahLst/>
              <a:cxnLst>
                <a:cxn ang="0">
                  <a:pos x="54" y="84"/>
                </a:cxn>
                <a:cxn ang="0">
                  <a:pos x="144" y="30"/>
                </a:cxn>
                <a:cxn ang="0">
                  <a:pos x="90" y="0"/>
                </a:cxn>
                <a:cxn ang="0">
                  <a:pos x="0" y="54"/>
                </a:cxn>
                <a:cxn ang="0">
                  <a:pos x="54" y="84"/>
                </a:cxn>
              </a:cxnLst>
              <a:rect l="0" t="0" r="r" b="b"/>
              <a:pathLst>
                <a:path w="144" h="84">
                  <a:moveTo>
                    <a:pt x="54" y="84"/>
                  </a:moveTo>
                  <a:lnTo>
                    <a:pt x="144" y="30"/>
                  </a:lnTo>
                  <a:lnTo>
                    <a:pt x="90" y="0"/>
                  </a:lnTo>
                  <a:lnTo>
                    <a:pt x="0" y="54"/>
                  </a:lnTo>
                  <a:lnTo>
                    <a:pt x="54" y="84"/>
                  </a:lnTo>
                  <a:close/>
                </a:path>
              </a:pathLst>
            </a:custGeom>
            <a:grpFill/>
            <a:ln w="9525" cap="flat" cmpd="sng">
              <a:noFill/>
              <a:prstDash val="solid"/>
              <a:round/>
              <a:headEnd type="none" w="med" len="med"/>
              <a:tailEnd type="none" w="med" len="med"/>
            </a:ln>
            <a:effectLst/>
          </p:spPr>
          <p:txBody>
            <a:bodyPr/>
            <a:lstStyle/>
            <a:p>
              <a:endParaRPr lang="en-US"/>
            </a:p>
          </p:txBody>
        </p:sp>
        <p:sp>
          <p:nvSpPr>
            <p:cNvPr id="17" name="Freeform 145"/>
            <p:cNvSpPr>
              <a:spLocks noChangeAspect="1"/>
            </p:cNvSpPr>
            <p:nvPr/>
          </p:nvSpPr>
          <p:spPr bwMode="black">
            <a:xfrm>
              <a:off x="1377278" y="3577151"/>
              <a:ext cx="225283" cy="122422"/>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18" name="Freeform 146"/>
            <p:cNvSpPr>
              <a:spLocks noChangeAspect="1"/>
            </p:cNvSpPr>
            <p:nvPr/>
          </p:nvSpPr>
          <p:spPr bwMode="black">
            <a:xfrm>
              <a:off x="1187835" y="3687331"/>
              <a:ext cx="225283" cy="122422"/>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p>
          </p:txBody>
        </p:sp>
        <p:sp>
          <p:nvSpPr>
            <p:cNvPr id="19" name="Freeform 147"/>
            <p:cNvSpPr>
              <a:spLocks noChangeAspect="1"/>
            </p:cNvSpPr>
            <p:nvPr/>
          </p:nvSpPr>
          <p:spPr bwMode="black">
            <a:xfrm>
              <a:off x="1315838" y="3753439"/>
              <a:ext cx="222723" cy="117526"/>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20" name="Freeform 148"/>
            <p:cNvSpPr>
              <a:spLocks noChangeAspect="1"/>
            </p:cNvSpPr>
            <p:nvPr/>
          </p:nvSpPr>
          <p:spPr bwMode="black">
            <a:xfrm>
              <a:off x="1000955" y="3795062"/>
              <a:ext cx="220162" cy="124870"/>
            </a:xfrm>
            <a:custGeom>
              <a:avLst/>
              <a:gdLst/>
              <a:ahLst/>
              <a:cxnLst>
                <a:cxn ang="0">
                  <a:pos x="56" y="84"/>
                </a:cxn>
                <a:cxn ang="0">
                  <a:pos x="146" y="30"/>
                </a:cxn>
                <a:cxn ang="0">
                  <a:pos x="90" y="0"/>
                </a:cxn>
                <a:cxn ang="0">
                  <a:pos x="0" y="56"/>
                </a:cxn>
                <a:cxn ang="0">
                  <a:pos x="56" y="84"/>
                </a:cxn>
              </a:cxnLst>
              <a:rect l="0" t="0" r="r" b="b"/>
              <a:pathLst>
                <a:path w="146" h="84">
                  <a:moveTo>
                    <a:pt x="56" y="84"/>
                  </a:moveTo>
                  <a:lnTo>
                    <a:pt x="146" y="30"/>
                  </a:lnTo>
                  <a:lnTo>
                    <a:pt x="90" y="0"/>
                  </a:lnTo>
                  <a:lnTo>
                    <a:pt x="0" y="56"/>
                  </a:lnTo>
                  <a:lnTo>
                    <a:pt x="56" y="84"/>
                  </a:lnTo>
                  <a:close/>
                </a:path>
              </a:pathLst>
            </a:custGeom>
            <a:grpFill/>
            <a:ln w="9525" cap="flat" cmpd="sng">
              <a:noFill/>
              <a:prstDash val="solid"/>
              <a:round/>
              <a:headEnd type="none" w="med" len="med"/>
              <a:tailEnd type="none" w="med" len="med"/>
            </a:ln>
            <a:effectLst/>
          </p:spPr>
          <p:txBody>
            <a:bodyPr/>
            <a:lstStyle/>
            <a:p>
              <a:endParaRPr lang="en-US"/>
            </a:p>
          </p:txBody>
        </p:sp>
        <p:sp>
          <p:nvSpPr>
            <p:cNvPr id="21" name="Freeform 149"/>
            <p:cNvSpPr>
              <a:spLocks noChangeAspect="1"/>
            </p:cNvSpPr>
            <p:nvPr/>
          </p:nvSpPr>
          <p:spPr bwMode="black">
            <a:xfrm>
              <a:off x="1123836" y="3858722"/>
              <a:ext cx="225283" cy="122422"/>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22" name="Freeform 150"/>
            <p:cNvSpPr>
              <a:spLocks noChangeAspect="1"/>
            </p:cNvSpPr>
            <p:nvPr/>
          </p:nvSpPr>
          <p:spPr bwMode="black">
            <a:xfrm>
              <a:off x="934393" y="3971351"/>
              <a:ext cx="225283" cy="122422"/>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39454359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Orange Background">
    <p:spTree>
      <p:nvGrpSpPr>
        <p:cNvPr id="1" name=""/>
        <p:cNvGrpSpPr/>
        <p:nvPr/>
      </p:nvGrpSpPr>
      <p:grpSpPr>
        <a:xfrm>
          <a:off x="0" y="0"/>
          <a:ext cx="0" cy="0"/>
          <a:chOff x="0" y="0"/>
          <a:chExt cx="0" cy="0"/>
        </a:xfrm>
      </p:grpSpPr>
      <p:sp>
        <p:nvSpPr>
          <p:cNvPr id="4" name="Round Diagonal Corner Rectangle 3"/>
          <p:cNvSpPr/>
          <p:nvPr userDrawn="1"/>
        </p:nvSpPr>
        <p:spPr>
          <a:xfrm>
            <a:off x="0" y="1"/>
            <a:ext cx="9144000" cy="5925431"/>
          </a:xfrm>
          <a:prstGeom prst="round2DiagRect">
            <a:avLst>
              <a:gd name="adj1" fmla="val 0"/>
              <a:gd name="adj2" fmla="val 0"/>
            </a:avLst>
          </a:prstGeom>
          <a:gradFill flip="none" rotWithShape="1">
            <a:gsLst>
              <a:gs pos="69000">
                <a:schemeClr val="accent4">
                  <a:lumMod val="50000"/>
                </a:schemeClr>
              </a:gs>
              <a:gs pos="9000">
                <a:schemeClr val="accent4"/>
              </a:gs>
              <a:gs pos="0">
                <a:schemeClr val="accent4"/>
              </a:gs>
              <a:gs pos="94690">
                <a:srgbClr val="2A2E32"/>
              </a:gs>
              <a:gs pos="31000">
                <a:schemeClr val="accent4">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26"/>
          <p:cNvSpPr>
            <a:spLocks noGrp="1" noChangeArrowheads="1"/>
          </p:cNvSpPr>
          <p:nvPr>
            <p:ph type="title"/>
          </p:nvPr>
        </p:nvSpPr>
        <p:spPr bwMode="auto">
          <a:xfrm>
            <a:off x="824343" y="544034"/>
            <a:ext cx="7402837" cy="667250"/>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sz="4000" b="0" spc="-90" baseline="0">
                <a:solidFill>
                  <a:schemeClr val="bg1"/>
                </a:solidFill>
              </a:defRPr>
            </a:lvl1pPr>
          </a:lstStyle>
          <a:p>
            <a:pPr lvl="0"/>
            <a:r>
              <a:rPr lang="en-US" dirty="0" smtClean="0"/>
              <a:t>Title Goes Here</a:t>
            </a:r>
          </a:p>
        </p:txBody>
      </p:sp>
      <p:sp>
        <p:nvSpPr>
          <p:cNvPr id="46" name="Text Placeholder 45"/>
          <p:cNvSpPr>
            <a:spLocks noGrp="1"/>
          </p:cNvSpPr>
          <p:nvPr>
            <p:ph type="body" sz="quarter" idx="10"/>
          </p:nvPr>
        </p:nvSpPr>
        <p:spPr>
          <a:xfrm>
            <a:off x="824343" y="1223159"/>
            <a:ext cx="7402837" cy="873364"/>
          </a:xfrm>
        </p:spPr>
        <p:txBody>
          <a:bodyPr>
            <a:normAutofit/>
          </a:bodyPr>
          <a:lstStyle>
            <a:lvl1pPr marL="0" indent="0">
              <a:buClr>
                <a:schemeClr val="bg1"/>
              </a:buClr>
              <a:buFontTx/>
              <a:buNone/>
              <a:defRPr sz="1800">
                <a:solidFill>
                  <a:schemeClr val="bg1"/>
                </a:solidFill>
              </a:defRPr>
            </a:lvl1pPr>
            <a:lvl2pPr marL="175022" indent="0">
              <a:buClr>
                <a:schemeClr val="bg1"/>
              </a:buClr>
              <a:buFontTx/>
              <a:buNone/>
              <a:defRPr>
                <a:solidFill>
                  <a:schemeClr val="bg1"/>
                </a:solidFill>
              </a:defRPr>
            </a:lvl2pPr>
            <a:lvl3pPr marL="301229" indent="0">
              <a:buClr>
                <a:schemeClr val="bg1"/>
              </a:buClr>
              <a:buFontTx/>
              <a:buNone/>
              <a:defRPr>
                <a:solidFill>
                  <a:schemeClr val="bg1"/>
                </a:solidFill>
              </a:defRPr>
            </a:lvl3pPr>
            <a:lvl4pPr marL="427434" indent="0">
              <a:buClr>
                <a:schemeClr val="bg1"/>
              </a:buClr>
              <a:buFontTx/>
              <a:buNone/>
              <a:defRPr>
                <a:solidFill>
                  <a:schemeClr val="bg1"/>
                </a:solidFill>
              </a:defRPr>
            </a:lvl4pPr>
            <a:lvl5pPr marL="559594" indent="0">
              <a:buClr>
                <a:schemeClr val="bg1"/>
              </a:buClr>
              <a:buFontTx/>
              <a:buNone/>
              <a:defRPr>
                <a:solidFill>
                  <a:schemeClr val="bg1"/>
                </a:solidFill>
              </a:defRPr>
            </a:lvl5pPr>
          </a:lstStyle>
          <a:p>
            <a:pPr lvl="0"/>
            <a:r>
              <a:rPr lang="en-US" dirty="0" smtClean="0"/>
              <a:t>Click to edit Master text styles</a:t>
            </a:r>
          </a:p>
        </p:txBody>
      </p:sp>
      <p:grpSp>
        <p:nvGrpSpPr>
          <p:cNvPr id="14" name="Group 13"/>
          <p:cNvGrpSpPr/>
          <p:nvPr userDrawn="1"/>
        </p:nvGrpSpPr>
        <p:grpSpPr>
          <a:xfrm>
            <a:off x="7401808" y="4548249"/>
            <a:ext cx="1472866" cy="1414062"/>
            <a:chOff x="934393" y="3452281"/>
            <a:chExt cx="668168" cy="641492"/>
          </a:xfrm>
          <a:solidFill>
            <a:schemeClr val="bg1"/>
          </a:solidFill>
        </p:grpSpPr>
        <p:sp>
          <p:nvSpPr>
            <p:cNvPr id="15" name="Freeform 143"/>
            <p:cNvSpPr>
              <a:spLocks noChangeAspect="1"/>
            </p:cNvSpPr>
            <p:nvPr/>
          </p:nvSpPr>
          <p:spPr bwMode="black">
            <a:xfrm>
              <a:off x="1123836" y="3452281"/>
              <a:ext cx="225283" cy="117526"/>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16" name="Freeform 144"/>
            <p:cNvSpPr>
              <a:spLocks noChangeAspect="1"/>
            </p:cNvSpPr>
            <p:nvPr/>
          </p:nvSpPr>
          <p:spPr bwMode="black">
            <a:xfrm>
              <a:off x="1254397" y="3515940"/>
              <a:ext cx="220162" cy="119973"/>
            </a:xfrm>
            <a:custGeom>
              <a:avLst/>
              <a:gdLst/>
              <a:ahLst/>
              <a:cxnLst>
                <a:cxn ang="0">
                  <a:pos x="54" y="84"/>
                </a:cxn>
                <a:cxn ang="0">
                  <a:pos x="144" y="30"/>
                </a:cxn>
                <a:cxn ang="0">
                  <a:pos x="90" y="0"/>
                </a:cxn>
                <a:cxn ang="0">
                  <a:pos x="0" y="54"/>
                </a:cxn>
                <a:cxn ang="0">
                  <a:pos x="54" y="84"/>
                </a:cxn>
              </a:cxnLst>
              <a:rect l="0" t="0" r="r" b="b"/>
              <a:pathLst>
                <a:path w="144" h="84">
                  <a:moveTo>
                    <a:pt x="54" y="84"/>
                  </a:moveTo>
                  <a:lnTo>
                    <a:pt x="144" y="30"/>
                  </a:lnTo>
                  <a:lnTo>
                    <a:pt x="90" y="0"/>
                  </a:lnTo>
                  <a:lnTo>
                    <a:pt x="0" y="54"/>
                  </a:lnTo>
                  <a:lnTo>
                    <a:pt x="54" y="84"/>
                  </a:lnTo>
                  <a:close/>
                </a:path>
              </a:pathLst>
            </a:custGeom>
            <a:grpFill/>
            <a:ln w="9525" cap="flat" cmpd="sng">
              <a:noFill/>
              <a:prstDash val="solid"/>
              <a:round/>
              <a:headEnd type="none" w="med" len="med"/>
              <a:tailEnd type="none" w="med" len="med"/>
            </a:ln>
            <a:effectLst/>
          </p:spPr>
          <p:txBody>
            <a:bodyPr/>
            <a:lstStyle/>
            <a:p>
              <a:endParaRPr lang="en-US"/>
            </a:p>
          </p:txBody>
        </p:sp>
        <p:sp>
          <p:nvSpPr>
            <p:cNvPr id="17" name="Freeform 145"/>
            <p:cNvSpPr>
              <a:spLocks noChangeAspect="1"/>
            </p:cNvSpPr>
            <p:nvPr/>
          </p:nvSpPr>
          <p:spPr bwMode="black">
            <a:xfrm>
              <a:off x="1377278" y="3577151"/>
              <a:ext cx="225283" cy="122422"/>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18" name="Freeform 146"/>
            <p:cNvSpPr>
              <a:spLocks noChangeAspect="1"/>
            </p:cNvSpPr>
            <p:nvPr/>
          </p:nvSpPr>
          <p:spPr bwMode="black">
            <a:xfrm>
              <a:off x="1187835" y="3687331"/>
              <a:ext cx="225283" cy="122422"/>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p>
          </p:txBody>
        </p:sp>
        <p:sp>
          <p:nvSpPr>
            <p:cNvPr id="19" name="Freeform 147"/>
            <p:cNvSpPr>
              <a:spLocks noChangeAspect="1"/>
            </p:cNvSpPr>
            <p:nvPr/>
          </p:nvSpPr>
          <p:spPr bwMode="black">
            <a:xfrm>
              <a:off x="1315838" y="3753439"/>
              <a:ext cx="222723" cy="117526"/>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20" name="Freeform 148"/>
            <p:cNvSpPr>
              <a:spLocks noChangeAspect="1"/>
            </p:cNvSpPr>
            <p:nvPr/>
          </p:nvSpPr>
          <p:spPr bwMode="black">
            <a:xfrm>
              <a:off x="1000955" y="3795062"/>
              <a:ext cx="220162" cy="124870"/>
            </a:xfrm>
            <a:custGeom>
              <a:avLst/>
              <a:gdLst/>
              <a:ahLst/>
              <a:cxnLst>
                <a:cxn ang="0">
                  <a:pos x="56" y="84"/>
                </a:cxn>
                <a:cxn ang="0">
                  <a:pos x="146" y="30"/>
                </a:cxn>
                <a:cxn ang="0">
                  <a:pos x="90" y="0"/>
                </a:cxn>
                <a:cxn ang="0">
                  <a:pos x="0" y="56"/>
                </a:cxn>
                <a:cxn ang="0">
                  <a:pos x="56" y="84"/>
                </a:cxn>
              </a:cxnLst>
              <a:rect l="0" t="0" r="r" b="b"/>
              <a:pathLst>
                <a:path w="146" h="84">
                  <a:moveTo>
                    <a:pt x="56" y="84"/>
                  </a:moveTo>
                  <a:lnTo>
                    <a:pt x="146" y="30"/>
                  </a:lnTo>
                  <a:lnTo>
                    <a:pt x="90" y="0"/>
                  </a:lnTo>
                  <a:lnTo>
                    <a:pt x="0" y="56"/>
                  </a:lnTo>
                  <a:lnTo>
                    <a:pt x="56" y="84"/>
                  </a:lnTo>
                  <a:close/>
                </a:path>
              </a:pathLst>
            </a:custGeom>
            <a:grpFill/>
            <a:ln w="9525" cap="flat" cmpd="sng">
              <a:noFill/>
              <a:prstDash val="solid"/>
              <a:round/>
              <a:headEnd type="none" w="med" len="med"/>
              <a:tailEnd type="none" w="med" len="med"/>
            </a:ln>
            <a:effectLst/>
          </p:spPr>
          <p:txBody>
            <a:bodyPr/>
            <a:lstStyle/>
            <a:p>
              <a:endParaRPr lang="en-US"/>
            </a:p>
          </p:txBody>
        </p:sp>
        <p:sp>
          <p:nvSpPr>
            <p:cNvPr id="21" name="Freeform 149"/>
            <p:cNvSpPr>
              <a:spLocks noChangeAspect="1"/>
            </p:cNvSpPr>
            <p:nvPr/>
          </p:nvSpPr>
          <p:spPr bwMode="black">
            <a:xfrm>
              <a:off x="1123836" y="3858722"/>
              <a:ext cx="225283" cy="122422"/>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grpFill/>
            <a:ln w="9525" cap="flat" cmpd="sng">
              <a:noFill/>
              <a:prstDash val="solid"/>
              <a:round/>
              <a:headEnd type="none" w="med" len="med"/>
              <a:tailEnd type="none" w="med" len="med"/>
            </a:ln>
            <a:effectLst/>
          </p:spPr>
          <p:txBody>
            <a:bodyPr/>
            <a:lstStyle/>
            <a:p>
              <a:endParaRPr lang="en-US"/>
            </a:p>
          </p:txBody>
        </p:sp>
        <p:sp>
          <p:nvSpPr>
            <p:cNvPr id="22" name="Freeform 150"/>
            <p:cNvSpPr>
              <a:spLocks noChangeAspect="1"/>
            </p:cNvSpPr>
            <p:nvPr/>
          </p:nvSpPr>
          <p:spPr bwMode="black">
            <a:xfrm>
              <a:off x="934393" y="3971351"/>
              <a:ext cx="225283" cy="122422"/>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grpFill/>
            <a:ln w="9525" cap="flat" cmpd="sng">
              <a:no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1506722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 Transition Title and Subtitl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810250"/>
          </a:xfrm>
          <a:prstGeom prst="rect">
            <a:avLst/>
          </a:prstGeom>
        </p:spPr>
      </p:pic>
      <p:sp>
        <p:nvSpPr>
          <p:cNvPr id="16" name="Round Diagonal Corner Rectangle 15"/>
          <p:cNvSpPr/>
          <p:nvPr userDrawn="1"/>
        </p:nvSpPr>
        <p:spPr>
          <a:xfrm>
            <a:off x="1334297" y="4585648"/>
            <a:ext cx="6582179" cy="1224602"/>
          </a:xfrm>
          <a:prstGeom prst="round2DiagRect">
            <a:avLst>
              <a:gd name="adj1" fmla="val 12647"/>
              <a:gd name="adj2" fmla="val 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ound Diagonal Corner Rectangle 16"/>
          <p:cNvSpPr/>
          <p:nvPr userDrawn="1"/>
        </p:nvSpPr>
        <p:spPr>
          <a:xfrm flipH="1">
            <a:off x="-2" y="4585648"/>
            <a:ext cx="1302509" cy="1224602"/>
          </a:xfrm>
          <a:prstGeom prst="round2DiagRect">
            <a:avLst>
              <a:gd name="adj1" fmla="val 12647"/>
              <a:gd name="adj2" fmla="val 0"/>
            </a:avLst>
          </a:prstGeom>
          <a:gradFill flip="none" rotWithShape="1">
            <a:gsLst>
              <a:gs pos="100000">
                <a:srgbClr val="EA4300"/>
              </a:gs>
              <a:gs pos="9000">
                <a:srgbClr val="FC9300"/>
              </a:gs>
              <a:gs pos="0">
                <a:srgbClr val="FFC000"/>
              </a:gs>
              <a:gs pos="49000">
                <a:schemeClr val="accent2">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4" name="Rectangle 226"/>
          <p:cNvSpPr>
            <a:spLocks noGrp="1" noChangeArrowheads="1"/>
          </p:cNvSpPr>
          <p:nvPr>
            <p:ph type="title" hasCustomPrompt="1"/>
          </p:nvPr>
        </p:nvSpPr>
        <p:spPr bwMode="auto">
          <a:xfrm>
            <a:off x="1450514" y="4632388"/>
            <a:ext cx="6252751" cy="1131123"/>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lvl1pPr>
              <a:defRPr lang="en-US" sz="2600" b="0" kern="1200" spc="-90" baseline="0" dirty="0" smtClean="0">
                <a:solidFill>
                  <a:schemeClr val="bg1"/>
                </a:solidFill>
                <a:effectLst/>
                <a:latin typeface="Arial" charset="0"/>
                <a:ea typeface="+mn-ea"/>
                <a:cs typeface="+mn-cs"/>
              </a:defRPr>
            </a:lvl1pPr>
          </a:lstStyle>
          <a:p>
            <a:pPr lvl="0"/>
            <a:r>
              <a:rPr lang="en-US" dirty="0" smtClean="0"/>
              <a:t>Transition Titles Should be Short/Powerful</a:t>
            </a:r>
            <a:br>
              <a:rPr lang="en-US" dirty="0" smtClean="0"/>
            </a:br>
            <a:r>
              <a:rPr lang="en-US" dirty="0" smtClean="0"/>
              <a:t>Second Line Subtitle Optional</a:t>
            </a:r>
          </a:p>
        </p:txBody>
      </p:sp>
      <p:grpSp>
        <p:nvGrpSpPr>
          <p:cNvPr id="9" name="Group 8"/>
          <p:cNvGrpSpPr/>
          <p:nvPr userDrawn="1"/>
        </p:nvGrpSpPr>
        <p:grpSpPr>
          <a:xfrm>
            <a:off x="276147" y="4843623"/>
            <a:ext cx="708652" cy="708652"/>
            <a:chOff x="527308" y="4062509"/>
            <a:chExt cx="777923" cy="777923"/>
          </a:xfrm>
          <a:solidFill>
            <a:schemeClr val="accent2">
              <a:lumMod val="60000"/>
              <a:lumOff val="40000"/>
            </a:schemeClr>
          </a:solidFill>
        </p:grpSpPr>
        <p:sp>
          <p:nvSpPr>
            <p:cNvPr id="10" name="Donut 9"/>
            <p:cNvSpPr/>
            <p:nvPr/>
          </p:nvSpPr>
          <p:spPr>
            <a:xfrm>
              <a:off x="527308" y="4062509"/>
              <a:ext cx="777923" cy="777923"/>
            </a:xfrm>
            <a:prstGeom prst="donut">
              <a:avLst>
                <a:gd name="adj" fmla="val 66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p:cNvSpPr/>
            <p:nvPr/>
          </p:nvSpPr>
          <p:spPr>
            <a:xfrm rot="2700000" flipV="1">
              <a:off x="697189" y="4285555"/>
              <a:ext cx="331830" cy="331830"/>
            </a:xfrm>
            <a:custGeom>
              <a:avLst/>
              <a:gdLst>
                <a:gd name="connsiteX0" fmla="*/ 86161 w 2200940"/>
                <a:gd name="connsiteY0" fmla="*/ 2112966 h 2200940"/>
                <a:gd name="connsiteX1" fmla="*/ 294173 w 2200940"/>
                <a:gd name="connsiteY1" fmla="*/ 2199127 h 2200940"/>
                <a:gd name="connsiteX2" fmla="*/ 1582438 w 2200940"/>
                <a:gd name="connsiteY2" fmla="*/ 2199127 h 2200940"/>
                <a:gd name="connsiteX3" fmla="*/ 1582438 w 2200940"/>
                <a:gd name="connsiteY3" fmla="*/ 2200940 h 2200940"/>
                <a:gd name="connsiteX4" fmla="*/ 2199127 w 2200940"/>
                <a:gd name="connsiteY4" fmla="*/ 2200940 h 2200940"/>
                <a:gd name="connsiteX5" fmla="*/ 2199127 w 2200940"/>
                <a:gd name="connsiteY5" fmla="*/ 2199127 h 2200940"/>
                <a:gd name="connsiteX6" fmla="*/ 2200940 w 2200940"/>
                <a:gd name="connsiteY6" fmla="*/ 2199127 h 2200940"/>
                <a:gd name="connsiteX7" fmla="*/ 2200940 w 2200940"/>
                <a:gd name="connsiteY7" fmla="*/ 1582438 h 2200940"/>
                <a:gd name="connsiteX8" fmla="*/ 2199127 w 2200940"/>
                <a:gd name="connsiteY8" fmla="*/ 1582438 h 2200940"/>
                <a:gd name="connsiteX9" fmla="*/ 2199127 w 2200940"/>
                <a:gd name="connsiteY9" fmla="*/ 294173 h 2200940"/>
                <a:gd name="connsiteX10" fmla="*/ 1904954 w 2200940"/>
                <a:gd name="connsiteY10" fmla="*/ 0 h 2200940"/>
                <a:gd name="connsiteX11" fmla="*/ 1876611 w 2200940"/>
                <a:gd name="connsiteY11" fmla="*/ 0 h 2200940"/>
                <a:gd name="connsiteX12" fmla="*/ 1582438 w 2200940"/>
                <a:gd name="connsiteY12" fmla="*/ 294173 h 2200940"/>
                <a:gd name="connsiteX13" fmla="*/ 1582438 w 2200940"/>
                <a:gd name="connsiteY13" fmla="*/ 1582438 h 2200940"/>
                <a:gd name="connsiteX14" fmla="*/ 294173 w 2200940"/>
                <a:gd name="connsiteY14" fmla="*/ 1582438 h 2200940"/>
                <a:gd name="connsiteX15" fmla="*/ 0 w 2200940"/>
                <a:gd name="connsiteY15" fmla="*/ 1876611 h 2200940"/>
                <a:gd name="connsiteX16" fmla="*/ 0 w 2200940"/>
                <a:gd name="connsiteY16" fmla="*/ 1904954 h 2200940"/>
                <a:gd name="connsiteX17" fmla="*/ 86161 w 2200940"/>
                <a:gd name="connsiteY17" fmla="*/ 2112966 h 220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0940" h="2200940">
                  <a:moveTo>
                    <a:pt x="86161" y="2112966"/>
                  </a:moveTo>
                  <a:cubicBezTo>
                    <a:pt x="139396" y="2166201"/>
                    <a:pt x="212939" y="2199127"/>
                    <a:pt x="294173" y="2199127"/>
                  </a:cubicBezTo>
                  <a:lnTo>
                    <a:pt x="1582438" y="2199127"/>
                  </a:lnTo>
                  <a:lnTo>
                    <a:pt x="1582438" y="2200940"/>
                  </a:lnTo>
                  <a:lnTo>
                    <a:pt x="2199127" y="2200940"/>
                  </a:lnTo>
                  <a:lnTo>
                    <a:pt x="2199127" y="2199127"/>
                  </a:lnTo>
                  <a:lnTo>
                    <a:pt x="2200940" y="2199127"/>
                  </a:lnTo>
                  <a:lnTo>
                    <a:pt x="2200940" y="1582438"/>
                  </a:lnTo>
                  <a:lnTo>
                    <a:pt x="2199127" y="1582438"/>
                  </a:lnTo>
                  <a:lnTo>
                    <a:pt x="2199127" y="294173"/>
                  </a:lnTo>
                  <a:cubicBezTo>
                    <a:pt x="2199127" y="131706"/>
                    <a:pt x="2067421" y="0"/>
                    <a:pt x="1904954" y="0"/>
                  </a:cubicBezTo>
                  <a:lnTo>
                    <a:pt x="1876611" y="0"/>
                  </a:lnTo>
                  <a:cubicBezTo>
                    <a:pt x="1714144" y="0"/>
                    <a:pt x="1582438" y="131706"/>
                    <a:pt x="1582438" y="294173"/>
                  </a:cubicBezTo>
                  <a:lnTo>
                    <a:pt x="1582438" y="1582438"/>
                  </a:lnTo>
                  <a:lnTo>
                    <a:pt x="294173" y="1582438"/>
                  </a:lnTo>
                  <a:cubicBezTo>
                    <a:pt x="131706" y="1582438"/>
                    <a:pt x="0" y="1714144"/>
                    <a:pt x="0" y="1876611"/>
                  </a:cubicBezTo>
                  <a:lnTo>
                    <a:pt x="0" y="1904954"/>
                  </a:lnTo>
                  <a:cubicBezTo>
                    <a:pt x="0" y="1986188"/>
                    <a:pt x="32926" y="2059731"/>
                    <a:pt x="86161" y="21129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93513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882230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FSL Logo Slide">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freescale.com/" TargetMode="External"/><Relationship Id="rId4" Type="http://schemas.openxmlformats.org/officeDocument/2006/relationships/hyperlink" Target="https://twitter.com/Freescale" TargetMode="External"/><Relationship Id="rId5" Type="http://schemas.openxmlformats.org/officeDocument/2006/relationships/hyperlink" Target="https://www.facebook.com/freescale" TargetMode="External"/><Relationship Id="rId1" Type="http://schemas.openxmlformats.org/officeDocument/2006/relationships/slideLayout" Target="../slideLayouts/slideLayout9.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6066" name="Rectangle 226"/>
          <p:cNvSpPr>
            <a:spLocks noGrp="1" noChangeArrowheads="1"/>
          </p:cNvSpPr>
          <p:nvPr>
            <p:ph type="title"/>
          </p:nvPr>
        </p:nvSpPr>
        <p:spPr bwMode="auto">
          <a:xfrm>
            <a:off x="225511" y="280713"/>
            <a:ext cx="8725789" cy="654050"/>
          </a:xfrm>
          <a:prstGeom prst="rect">
            <a:avLst/>
          </a:prstGeom>
          <a:noFill/>
          <a:ln w="9525" algn="ctr">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Title Goes Here</a:t>
            </a:r>
          </a:p>
        </p:txBody>
      </p:sp>
      <p:sp>
        <p:nvSpPr>
          <p:cNvPr id="17" name="Text Placeholder 16"/>
          <p:cNvSpPr>
            <a:spLocks noGrp="1"/>
          </p:cNvSpPr>
          <p:nvPr>
            <p:ph type="body" idx="1"/>
          </p:nvPr>
        </p:nvSpPr>
        <p:spPr>
          <a:xfrm>
            <a:off x="224642" y="1068042"/>
            <a:ext cx="8735291" cy="466600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32" name="Group 31"/>
          <p:cNvGrpSpPr/>
          <p:nvPr userDrawn="1"/>
        </p:nvGrpSpPr>
        <p:grpSpPr>
          <a:xfrm>
            <a:off x="379911" y="6258336"/>
            <a:ext cx="1847279" cy="379823"/>
            <a:chOff x="633159" y="6301141"/>
            <a:chExt cx="1771650" cy="381114"/>
          </a:xfrm>
        </p:grpSpPr>
        <p:sp>
          <p:nvSpPr>
            <p:cNvPr id="33" name="Text Box 129"/>
            <p:cNvSpPr txBox="1">
              <a:spLocks noChangeAspect="1" noChangeArrowheads="1"/>
            </p:cNvSpPr>
            <p:nvPr/>
          </p:nvSpPr>
          <p:spPr bwMode="black">
            <a:xfrm>
              <a:off x="2094626" y="6435763"/>
              <a:ext cx="310183" cy="151580"/>
            </a:xfrm>
            <a:prstGeom prst="rect">
              <a:avLst/>
            </a:prstGeom>
            <a:noFill/>
            <a:ln w="9525">
              <a:noFill/>
              <a:miter lim="800000"/>
              <a:headEnd/>
              <a:tailEnd/>
            </a:ln>
            <a:effectLst/>
          </p:spPr>
          <p:txBody>
            <a:bodyPr>
              <a:spAutoFit/>
            </a:bodyPr>
            <a:lstStyle/>
            <a:p>
              <a:r>
                <a:rPr lang="en-US" sz="300" b="1" dirty="0"/>
                <a:t>TM</a:t>
              </a:r>
            </a:p>
          </p:txBody>
        </p:sp>
        <p:sp>
          <p:nvSpPr>
            <p:cNvPr id="34" name="Freeform 143"/>
            <p:cNvSpPr>
              <a:spLocks noChangeAspect="1"/>
            </p:cNvSpPr>
            <p:nvPr/>
          </p:nvSpPr>
          <p:spPr bwMode="black">
            <a:xfrm>
              <a:off x="739920" y="6301141"/>
              <a:ext cx="126959"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35" name="Freeform 144"/>
            <p:cNvSpPr>
              <a:spLocks noChangeAspect="1"/>
            </p:cNvSpPr>
            <p:nvPr/>
          </p:nvSpPr>
          <p:spPr bwMode="black">
            <a:xfrm>
              <a:off x="813498" y="6338675"/>
              <a:ext cx="124073" cy="70737"/>
            </a:xfrm>
            <a:custGeom>
              <a:avLst/>
              <a:gdLst/>
              <a:ahLst/>
              <a:cxnLst>
                <a:cxn ang="0">
                  <a:pos x="54" y="84"/>
                </a:cxn>
                <a:cxn ang="0">
                  <a:pos x="144" y="30"/>
                </a:cxn>
                <a:cxn ang="0">
                  <a:pos x="90" y="0"/>
                </a:cxn>
                <a:cxn ang="0">
                  <a:pos x="0" y="54"/>
                </a:cxn>
                <a:cxn ang="0">
                  <a:pos x="54" y="84"/>
                </a:cxn>
              </a:cxnLst>
              <a:rect l="0" t="0" r="r" b="b"/>
              <a:pathLst>
                <a:path w="144" h="84">
                  <a:moveTo>
                    <a:pt x="54" y="84"/>
                  </a:moveTo>
                  <a:lnTo>
                    <a:pt x="144" y="30"/>
                  </a:lnTo>
                  <a:lnTo>
                    <a:pt x="90" y="0"/>
                  </a:lnTo>
                  <a:lnTo>
                    <a:pt x="0" y="54"/>
                  </a:lnTo>
                  <a:lnTo>
                    <a:pt x="54" y="84"/>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36" name="Freeform 145"/>
            <p:cNvSpPr>
              <a:spLocks noChangeAspect="1"/>
            </p:cNvSpPr>
            <p:nvPr/>
          </p:nvSpPr>
          <p:spPr bwMode="black">
            <a:xfrm>
              <a:off x="882748" y="6374765"/>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37" name="Freeform 146"/>
            <p:cNvSpPr>
              <a:spLocks noChangeAspect="1"/>
            </p:cNvSpPr>
            <p:nvPr/>
          </p:nvSpPr>
          <p:spPr bwMode="black">
            <a:xfrm>
              <a:off x="775987" y="643972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38" name="Freeform 147"/>
            <p:cNvSpPr>
              <a:spLocks noChangeAspect="1"/>
            </p:cNvSpPr>
            <p:nvPr/>
          </p:nvSpPr>
          <p:spPr bwMode="black">
            <a:xfrm>
              <a:off x="848123" y="6478706"/>
              <a:ext cx="125516"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39" name="Freeform 148"/>
            <p:cNvSpPr>
              <a:spLocks noChangeAspect="1"/>
            </p:cNvSpPr>
            <p:nvPr/>
          </p:nvSpPr>
          <p:spPr bwMode="black">
            <a:xfrm>
              <a:off x="670670" y="6503247"/>
              <a:ext cx="124073" cy="73624"/>
            </a:xfrm>
            <a:custGeom>
              <a:avLst/>
              <a:gdLst/>
              <a:ahLst/>
              <a:cxnLst>
                <a:cxn ang="0">
                  <a:pos x="56" y="84"/>
                </a:cxn>
                <a:cxn ang="0">
                  <a:pos x="146" y="30"/>
                </a:cxn>
                <a:cxn ang="0">
                  <a:pos x="90" y="0"/>
                </a:cxn>
                <a:cxn ang="0">
                  <a:pos x="0" y="56"/>
                </a:cxn>
                <a:cxn ang="0">
                  <a:pos x="56" y="84"/>
                </a:cxn>
              </a:cxnLst>
              <a:rect l="0" t="0" r="r" b="b"/>
              <a:pathLst>
                <a:path w="146" h="84">
                  <a:moveTo>
                    <a:pt x="56" y="84"/>
                  </a:moveTo>
                  <a:lnTo>
                    <a:pt x="146" y="30"/>
                  </a:lnTo>
                  <a:lnTo>
                    <a:pt x="90" y="0"/>
                  </a:lnTo>
                  <a:lnTo>
                    <a:pt x="0" y="56"/>
                  </a:lnTo>
                  <a:lnTo>
                    <a:pt x="56" y="84"/>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40" name="Freeform 149"/>
            <p:cNvSpPr>
              <a:spLocks noChangeAspect="1"/>
            </p:cNvSpPr>
            <p:nvPr/>
          </p:nvSpPr>
          <p:spPr bwMode="black">
            <a:xfrm>
              <a:off x="739920" y="6540781"/>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41" name="Freeform 150"/>
            <p:cNvSpPr>
              <a:spLocks noChangeAspect="1"/>
            </p:cNvSpPr>
            <p:nvPr/>
          </p:nvSpPr>
          <p:spPr bwMode="black">
            <a:xfrm>
              <a:off x="633159" y="660718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42" name="Freeform 151"/>
            <p:cNvSpPr>
              <a:spLocks noChangeAspect="1"/>
            </p:cNvSpPr>
            <p:nvPr/>
          </p:nvSpPr>
          <p:spPr bwMode="black">
            <a:xfrm>
              <a:off x="1009707" y="6488811"/>
              <a:ext cx="102433" cy="190557"/>
            </a:xfrm>
            <a:custGeom>
              <a:avLst/>
              <a:gdLst/>
              <a:ahLst/>
              <a:cxnLst>
                <a:cxn ang="0">
                  <a:pos x="12" y="45"/>
                </a:cxn>
                <a:cxn ang="0">
                  <a:pos x="0" y="45"/>
                </a:cxn>
                <a:cxn ang="0">
                  <a:pos x="3" y="30"/>
                </a:cxn>
                <a:cxn ang="0">
                  <a:pos x="15" y="30"/>
                </a:cxn>
                <a:cxn ang="0">
                  <a:pos x="17" y="22"/>
                </a:cxn>
                <a:cxn ang="0">
                  <a:pos x="44" y="0"/>
                </a:cxn>
                <a:cxn ang="0">
                  <a:pos x="59" y="1"/>
                </a:cxn>
                <a:cxn ang="0">
                  <a:pos x="56" y="19"/>
                </a:cxn>
                <a:cxn ang="0">
                  <a:pos x="49" y="19"/>
                </a:cxn>
                <a:cxn ang="0">
                  <a:pos x="40" y="25"/>
                </a:cxn>
                <a:cxn ang="0">
                  <a:pos x="39" y="30"/>
                </a:cxn>
                <a:cxn ang="0">
                  <a:pos x="54" y="30"/>
                </a:cxn>
                <a:cxn ang="0">
                  <a:pos x="51" y="45"/>
                </a:cxn>
                <a:cxn ang="0">
                  <a:pos x="36" y="45"/>
                </a:cxn>
                <a:cxn ang="0">
                  <a:pos x="23" y="110"/>
                </a:cxn>
                <a:cxn ang="0">
                  <a:pos x="0" y="110"/>
                </a:cxn>
                <a:cxn ang="0">
                  <a:pos x="12" y="45"/>
                </a:cxn>
              </a:cxnLst>
              <a:rect l="0" t="0" r="r" b="b"/>
              <a:pathLst>
                <a:path w="59" h="110">
                  <a:moveTo>
                    <a:pt x="12" y="45"/>
                  </a:moveTo>
                  <a:cubicBezTo>
                    <a:pt x="0" y="45"/>
                    <a:pt x="0" y="45"/>
                    <a:pt x="0" y="45"/>
                  </a:cubicBezTo>
                  <a:cubicBezTo>
                    <a:pt x="3" y="30"/>
                    <a:pt x="3" y="30"/>
                    <a:pt x="3" y="30"/>
                  </a:cubicBezTo>
                  <a:cubicBezTo>
                    <a:pt x="15" y="30"/>
                    <a:pt x="15" y="30"/>
                    <a:pt x="15" y="30"/>
                  </a:cubicBezTo>
                  <a:cubicBezTo>
                    <a:pt x="17" y="22"/>
                    <a:pt x="17" y="22"/>
                    <a:pt x="17" y="22"/>
                  </a:cubicBezTo>
                  <a:cubicBezTo>
                    <a:pt x="18" y="13"/>
                    <a:pt x="24" y="0"/>
                    <a:pt x="44" y="0"/>
                  </a:cubicBezTo>
                  <a:cubicBezTo>
                    <a:pt x="49" y="0"/>
                    <a:pt x="57" y="0"/>
                    <a:pt x="59" y="1"/>
                  </a:cubicBezTo>
                  <a:cubicBezTo>
                    <a:pt x="56" y="19"/>
                    <a:pt x="56" y="19"/>
                    <a:pt x="56" y="19"/>
                  </a:cubicBezTo>
                  <a:cubicBezTo>
                    <a:pt x="49" y="19"/>
                    <a:pt x="49" y="19"/>
                    <a:pt x="49" y="19"/>
                  </a:cubicBezTo>
                  <a:cubicBezTo>
                    <a:pt x="45" y="19"/>
                    <a:pt x="41" y="20"/>
                    <a:pt x="40" y="25"/>
                  </a:cubicBezTo>
                  <a:cubicBezTo>
                    <a:pt x="39" y="30"/>
                    <a:pt x="39" y="30"/>
                    <a:pt x="39" y="30"/>
                  </a:cubicBezTo>
                  <a:cubicBezTo>
                    <a:pt x="54" y="30"/>
                    <a:pt x="54" y="30"/>
                    <a:pt x="54" y="30"/>
                  </a:cubicBezTo>
                  <a:cubicBezTo>
                    <a:pt x="51" y="45"/>
                    <a:pt x="51" y="45"/>
                    <a:pt x="51" y="45"/>
                  </a:cubicBezTo>
                  <a:cubicBezTo>
                    <a:pt x="36" y="45"/>
                    <a:pt x="36" y="45"/>
                    <a:pt x="36" y="45"/>
                  </a:cubicBezTo>
                  <a:cubicBezTo>
                    <a:pt x="23" y="110"/>
                    <a:pt x="23" y="110"/>
                    <a:pt x="23" y="110"/>
                  </a:cubicBezTo>
                  <a:cubicBezTo>
                    <a:pt x="0" y="110"/>
                    <a:pt x="0" y="110"/>
                    <a:pt x="0" y="110"/>
                  </a:cubicBezTo>
                  <a:lnTo>
                    <a:pt x="12" y="45"/>
                  </a:lnTo>
                  <a:close/>
                </a:path>
              </a:pathLst>
            </a:custGeom>
            <a:solidFill>
              <a:schemeClr val="tx1"/>
            </a:solidFill>
            <a:ln w="9525">
              <a:noFill/>
              <a:round/>
              <a:headEnd/>
              <a:tailEnd/>
            </a:ln>
          </p:spPr>
          <p:txBody>
            <a:bodyPr/>
            <a:lstStyle/>
            <a:p>
              <a:endParaRPr lang="en-US"/>
            </a:p>
          </p:txBody>
        </p:sp>
        <p:sp>
          <p:nvSpPr>
            <p:cNvPr id="43" name="Freeform 152"/>
            <p:cNvSpPr>
              <a:spLocks noChangeAspect="1"/>
            </p:cNvSpPr>
            <p:nvPr/>
          </p:nvSpPr>
          <p:spPr bwMode="black">
            <a:xfrm>
              <a:off x="1094827" y="6536450"/>
              <a:ext cx="108203" cy="142918"/>
            </a:xfrm>
            <a:custGeom>
              <a:avLst/>
              <a:gdLst/>
              <a:ahLst/>
              <a:cxnLst>
                <a:cxn ang="0">
                  <a:pos x="16" y="0"/>
                </a:cxn>
                <a:cxn ang="0">
                  <a:pos x="39" y="0"/>
                </a:cxn>
                <a:cxn ang="0">
                  <a:pos x="38" y="9"/>
                </a:cxn>
                <a:cxn ang="0">
                  <a:pos x="62" y="0"/>
                </a:cxn>
                <a:cxn ang="0">
                  <a:pos x="58" y="21"/>
                </a:cxn>
                <a:cxn ang="0">
                  <a:pos x="55" y="21"/>
                </a:cxn>
                <a:cxn ang="0">
                  <a:pos x="33" y="35"/>
                </a:cxn>
                <a:cxn ang="0">
                  <a:pos x="24" y="82"/>
                </a:cxn>
                <a:cxn ang="0">
                  <a:pos x="0" y="82"/>
                </a:cxn>
                <a:cxn ang="0">
                  <a:pos x="16" y="0"/>
                </a:cxn>
              </a:cxnLst>
              <a:rect l="0" t="0" r="r" b="b"/>
              <a:pathLst>
                <a:path w="62" h="82">
                  <a:moveTo>
                    <a:pt x="16" y="0"/>
                  </a:moveTo>
                  <a:cubicBezTo>
                    <a:pt x="39" y="0"/>
                    <a:pt x="39" y="0"/>
                    <a:pt x="39" y="0"/>
                  </a:cubicBezTo>
                  <a:cubicBezTo>
                    <a:pt x="38" y="9"/>
                    <a:pt x="38" y="9"/>
                    <a:pt x="38" y="9"/>
                  </a:cubicBezTo>
                  <a:cubicBezTo>
                    <a:pt x="44" y="4"/>
                    <a:pt x="53" y="1"/>
                    <a:pt x="62" y="0"/>
                  </a:cubicBezTo>
                  <a:cubicBezTo>
                    <a:pt x="58" y="21"/>
                    <a:pt x="58" y="21"/>
                    <a:pt x="58" y="21"/>
                  </a:cubicBezTo>
                  <a:cubicBezTo>
                    <a:pt x="55" y="21"/>
                    <a:pt x="55" y="21"/>
                    <a:pt x="55" y="21"/>
                  </a:cubicBezTo>
                  <a:cubicBezTo>
                    <a:pt x="41" y="23"/>
                    <a:pt x="35" y="26"/>
                    <a:pt x="33" y="35"/>
                  </a:cubicBezTo>
                  <a:cubicBezTo>
                    <a:pt x="24" y="82"/>
                    <a:pt x="24" y="82"/>
                    <a:pt x="24" y="82"/>
                  </a:cubicBezTo>
                  <a:cubicBezTo>
                    <a:pt x="0" y="82"/>
                    <a:pt x="0" y="82"/>
                    <a:pt x="0" y="82"/>
                  </a:cubicBezTo>
                  <a:lnTo>
                    <a:pt x="16" y="0"/>
                  </a:lnTo>
                  <a:close/>
                </a:path>
              </a:pathLst>
            </a:custGeom>
            <a:solidFill>
              <a:schemeClr val="tx1"/>
            </a:solidFill>
            <a:ln w="9525">
              <a:noFill/>
              <a:round/>
              <a:headEnd/>
              <a:tailEnd/>
            </a:ln>
          </p:spPr>
          <p:txBody>
            <a:bodyPr/>
            <a:lstStyle/>
            <a:p>
              <a:endParaRPr lang="en-US"/>
            </a:p>
          </p:txBody>
        </p:sp>
        <p:sp>
          <p:nvSpPr>
            <p:cNvPr id="44" name="Freeform 153"/>
            <p:cNvSpPr>
              <a:spLocks noChangeAspect="1" noEditPoints="1"/>
            </p:cNvSpPr>
            <p:nvPr/>
          </p:nvSpPr>
          <p:spPr bwMode="black">
            <a:xfrm>
              <a:off x="1780115" y="6533563"/>
              <a:ext cx="150042" cy="148692"/>
            </a:xfrm>
            <a:custGeom>
              <a:avLst/>
              <a:gdLst/>
              <a:ahLst/>
              <a:cxnLst>
                <a:cxn ang="0">
                  <a:pos x="76" y="67"/>
                </a:cxn>
                <a:cxn ang="0">
                  <a:pos x="75" y="84"/>
                </a:cxn>
                <a:cxn ang="0">
                  <a:pos x="53" y="84"/>
                </a:cxn>
                <a:cxn ang="0">
                  <a:pos x="53" y="75"/>
                </a:cxn>
                <a:cxn ang="0">
                  <a:pos x="52" y="75"/>
                </a:cxn>
                <a:cxn ang="0">
                  <a:pos x="26" y="86"/>
                </a:cxn>
                <a:cxn ang="0">
                  <a:pos x="3" y="62"/>
                </a:cxn>
                <a:cxn ang="0">
                  <a:pos x="51" y="32"/>
                </a:cxn>
                <a:cxn ang="0">
                  <a:pos x="60" y="30"/>
                </a:cxn>
                <a:cxn ang="0">
                  <a:pos x="61" y="24"/>
                </a:cxn>
                <a:cxn ang="0">
                  <a:pos x="51" y="15"/>
                </a:cxn>
                <a:cxn ang="0">
                  <a:pos x="37" y="26"/>
                </a:cxn>
                <a:cxn ang="0">
                  <a:pos x="14" y="26"/>
                </a:cxn>
                <a:cxn ang="0">
                  <a:pos x="52" y="0"/>
                </a:cxn>
                <a:cxn ang="0">
                  <a:pos x="84" y="24"/>
                </a:cxn>
                <a:cxn ang="0">
                  <a:pos x="76" y="67"/>
                </a:cxn>
                <a:cxn ang="0">
                  <a:pos x="57" y="44"/>
                </a:cxn>
                <a:cxn ang="0">
                  <a:pos x="40" y="49"/>
                </a:cxn>
                <a:cxn ang="0">
                  <a:pos x="27" y="59"/>
                </a:cxn>
                <a:cxn ang="0">
                  <a:pos x="36" y="68"/>
                </a:cxn>
                <a:cxn ang="0">
                  <a:pos x="56" y="50"/>
                </a:cxn>
                <a:cxn ang="0">
                  <a:pos x="57" y="44"/>
                </a:cxn>
              </a:cxnLst>
              <a:rect l="0" t="0" r="r" b="b"/>
              <a:pathLst>
                <a:path w="87" h="86">
                  <a:moveTo>
                    <a:pt x="76" y="67"/>
                  </a:moveTo>
                  <a:cubicBezTo>
                    <a:pt x="75" y="72"/>
                    <a:pt x="74" y="79"/>
                    <a:pt x="75" y="84"/>
                  </a:cubicBezTo>
                  <a:cubicBezTo>
                    <a:pt x="53" y="84"/>
                    <a:pt x="53" y="84"/>
                    <a:pt x="53" y="84"/>
                  </a:cubicBezTo>
                  <a:cubicBezTo>
                    <a:pt x="52" y="81"/>
                    <a:pt x="52" y="78"/>
                    <a:pt x="53" y="75"/>
                  </a:cubicBezTo>
                  <a:cubicBezTo>
                    <a:pt x="52" y="75"/>
                    <a:pt x="52" y="75"/>
                    <a:pt x="52" y="75"/>
                  </a:cubicBezTo>
                  <a:cubicBezTo>
                    <a:pt x="47" y="82"/>
                    <a:pt x="34" y="86"/>
                    <a:pt x="26" y="86"/>
                  </a:cubicBezTo>
                  <a:cubicBezTo>
                    <a:pt x="10" y="86"/>
                    <a:pt x="0" y="77"/>
                    <a:pt x="3" y="62"/>
                  </a:cubicBezTo>
                  <a:cubicBezTo>
                    <a:pt x="7" y="42"/>
                    <a:pt x="24" y="35"/>
                    <a:pt x="51" y="32"/>
                  </a:cubicBezTo>
                  <a:cubicBezTo>
                    <a:pt x="60" y="30"/>
                    <a:pt x="60" y="30"/>
                    <a:pt x="60" y="30"/>
                  </a:cubicBezTo>
                  <a:cubicBezTo>
                    <a:pt x="61" y="24"/>
                    <a:pt x="61" y="24"/>
                    <a:pt x="61" y="24"/>
                  </a:cubicBezTo>
                  <a:cubicBezTo>
                    <a:pt x="62" y="17"/>
                    <a:pt x="58" y="15"/>
                    <a:pt x="51" y="15"/>
                  </a:cubicBezTo>
                  <a:cubicBezTo>
                    <a:pt x="44" y="15"/>
                    <a:pt x="40" y="18"/>
                    <a:pt x="37" y="26"/>
                  </a:cubicBezTo>
                  <a:cubicBezTo>
                    <a:pt x="14" y="26"/>
                    <a:pt x="14" y="26"/>
                    <a:pt x="14" y="26"/>
                  </a:cubicBezTo>
                  <a:cubicBezTo>
                    <a:pt x="19" y="2"/>
                    <a:pt x="41" y="0"/>
                    <a:pt x="52" y="0"/>
                  </a:cubicBezTo>
                  <a:cubicBezTo>
                    <a:pt x="75" y="0"/>
                    <a:pt x="87" y="5"/>
                    <a:pt x="84" y="24"/>
                  </a:cubicBezTo>
                  <a:lnTo>
                    <a:pt x="76" y="67"/>
                  </a:lnTo>
                  <a:close/>
                  <a:moveTo>
                    <a:pt x="57" y="44"/>
                  </a:moveTo>
                  <a:cubicBezTo>
                    <a:pt x="40" y="49"/>
                    <a:pt x="40" y="49"/>
                    <a:pt x="40" y="49"/>
                  </a:cubicBezTo>
                  <a:cubicBezTo>
                    <a:pt x="34" y="50"/>
                    <a:pt x="28" y="53"/>
                    <a:pt x="27" y="59"/>
                  </a:cubicBezTo>
                  <a:cubicBezTo>
                    <a:pt x="25" y="66"/>
                    <a:pt x="30" y="68"/>
                    <a:pt x="36" y="68"/>
                  </a:cubicBezTo>
                  <a:cubicBezTo>
                    <a:pt x="45" y="68"/>
                    <a:pt x="54" y="62"/>
                    <a:pt x="56" y="50"/>
                  </a:cubicBezTo>
                  <a:lnTo>
                    <a:pt x="57" y="44"/>
                  </a:lnTo>
                  <a:close/>
                </a:path>
              </a:pathLst>
            </a:custGeom>
            <a:solidFill>
              <a:schemeClr val="tx1"/>
            </a:solidFill>
            <a:ln w="9525">
              <a:noFill/>
              <a:round/>
              <a:headEnd/>
              <a:tailEnd/>
            </a:ln>
          </p:spPr>
          <p:txBody>
            <a:bodyPr/>
            <a:lstStyle/>
            <a:p>
              <a:endParaRPr lang="en-US"/>
            </a:p>
          </p:txBody>
        </p:sp>
        <p:sp>
          <p:nvSpPr>
            <p:cNvPr id="45" name="Freeform 154"/>
            <p:cNvSpPr>
              <a:spLocks noChangeAspect="1"/>
            </p:cNvSpPr>
            <p:nvPr/>
          </p:nvSpPr>
          <p:spPr bwMode="black">
            <a:xfrm>
              <a:off x="1934485" y="6490255"/>
              <a:ext cx="77906" cy="189114"/>
            </a:xfrm>
            <a:custGeom>
              <a:avLst/>
              <a:gdLst/>
              <a:ahLst/>
              <a:cxnLst>
                <a:cxn ang="0">
                  <a:pos x="0" y="218"/>
                </a:cxn>
                <a:cxn ang="0">
                  <a:pos x="42" y="0"/>
                </a:cxn>
                <a:cxn ang="0">
                  <a:pos x="90" y="0"/>
                </a:cxn>
                <a:cxn ang="0">
                  <a:pos x="48" y="218"/>
                </a:cxn>
                <a:cxn ang="0">
                  <a:pos x="0" y="218"/>
                </a:cxn>
              </a:cxnLst>
              <a:rect l="0" t="0" r="r" b="b"/>
              <a:pathLst>
                <a:path w="90" h="218">
                  <a:moveTo>
                    <a:pt x="0" y="218"/>
                  </a:moveTo>
                  <a:lnTo>
                    <a:pt x="42" y="0"/>
                  </a:lnTo>
                  <a:lnTo>
                    <a:pt x="90" y="0"/>
                  </a:lnTo>
                  <a:lnTo>
                    <a:pt x="48" y="218"/>
                  </a:lnTo>
                  <a:lnTo>
                    <a:pt x="0" y="218"/>
                  </a:lnTo>
                  <a:close/>
                </a:path>
              </a:pathLst>
            </a:custGeom>
            <a:solidFill>
              <a:schemeClr val="tx1"/>
            </a:solidFill>
            <a:ln w="9525">
              <a:noFill/>
              <a:round/>
              <a:headEnd/>
              <a:tailEnd/>
            </a:ln>
          </p:spPr>
          <p:txBody>
            <a:bodyPr/>
            <a:lstStyle/>
            <a:p>
              <a:endParaRPr lang="en-US"/>
            </a:p>
          </p:txBody>
        </p:sp>
        <p:sp>
          <p:nvSpPr>
            <p:cNvPr id="46" name="Freeform 155"/>
            <p:cNvSpPr>
              <a:spLocks noChangeAspect="1" noEditPoints="1"/>
            </p:cNvSpPr>
            <p:nvPr/>
          </p:nvSpPr>
          <p:spPr bwMode="black">
            <a:xfrm>
              <a:off x="1190046" y="6533563"/>
              <a:ext cx="154370" cy="148692"/>
            </a:xfrm>
            <a:custGeom>
              <a:avLst/>
              <a:gdLst/>
              <a:ahLst/>
              <a:cxnLst>
                <a:cxn ang="0">
                  <a:pos x="42" y="68"/>
                </a:cxn>
                <a:cxn ang="0">
                  <a:pos x="28" y="48"/>
                </a:cxn>
                <a:cxn ang="0">
                  <a:pos x="84" y="48"/>
                </a:cxn>
                <a:cxn ang="0">
                  <a:pos x="53" y="0"/>
                </a:cxn>
                <a:cxn ang="0">
                  <a:pos x="4" y="45"/>
                </a:cxn>
                <a:cxn ang="0">
                  <a:pos x="37" y="86"/>
                </a:cxn>
                <a:cxn ang="0">
                  <a:pos x="80" y="63"/>
                </a:cxn>
                <a:cxn ang="0">
                  <a:pos x="64" y="55"/>
                </a:cxn>
                <a:cxn ang="0">
                  <a:pos x="42" y="68"/>
                </a:cxn>
                <a:cxn ang="0">
                  <a:pos x="50" y="18"/>
                </a:cxn>
                <a:cxn ang="0">
                  <a:pos x="63" y="33"/>
                </a:cxn>
                <a:cxn ang="0">
                  <a:pos x="30"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8" y="0"/>
                    <a:pt x="10" y="17"/>
                    <a:pt x="4" y="45"/>
                  </a:cubicBezTo>
                  <a:cubicBezTo>
                    <a:pt x="0" y="68"/>
                    <a:pt x="11" y="86"/>
                    <a:pt x="37" y="86"/>
                  </a:cubicBezTo>
                  <a:cubicBezTo>
                    <a:pt x="55" y="86"/>
                    <a:pt x="69" y="79"/>
                    <a:pt x="80" y="63"/>
                  </a:cubicBezTo>
                  <a:cubicBezTo>
                    <a:pt x="64" y="55"/>
                    <a:pt x="64" y="55"/>
                    <a:pt x="64" y="55"/>
                  </a:cubicBezTo>
                  <a:cubicBezTo>
                    <a:pt x="55" y="64"/>
                    <a:pt x="50" y="68"/>
                    <a:pt x="42" y="68"/>
                  </a:cubicBezTo>
                  <a:close/>
                  <a:moveTo>
                    <a:pt x="50" y="18"/>
                  </a:moveTo>
                  <a:cubicBezTo>
                    <a:pt x="56" y="18"/>
                    <a:pt x="64" y="21"/>
                    <a:pt x="63" y="33"/>
                  </a:cubicBezTo>
                  <a:cubicBezTo>
                    <a:pt x="30" y="33"/>
                    <a:pt x="30" y="33"/>
                    <a:pt x="30" y="33"/>
                  </a:cubicBezTo>
                  <a:cubicBezTo>
                    <a:pt x="34" y="22"/>
                    <a:pt x="43" y="18"/>
                    <a:pt x="50" y="18"/>
                  </a:cubicBezTo>
                  <a:close/>
                </a:path>
              </a:pathLst>
            </a:custGeom>
            <a:solidFill>
              <a:schemeClr val="tx1"/>
            </a:solidFill>
            <a:ln w="9525">
              <a:noFill/>
              <a:round/>
              <a:headEnd/>
              <a:tailEnd/>
            </a:ln>
          </p:spPr>
          <p:txBody>
            <a:bodyPr/>
            <a:lstStyle/>
            <a:p>
              <a:endParaRPr lang="en-US"/>
            </a:p>
          </p:txBody>
        </p:sp>
        <p:sp>
          <p:nvSpPr>
            <p:cNvPr id="47" name="Freeform 156"/>
            <p:cNvSpPr>
              <a:spLocks noChangeAspect="1" noEditPoints="1"/>
            </p:cNvSpPr>
            <p:nvPr/>
          </p:nvSpPr>
          <p:spPr bwMode="black">
            <a:xfrm>
              <a:off x="1344416" y="6533563"/>
              <a:ext cx="154370" cy="148692"/>
            </a:xfrm>
            <a:custGeom>
              <a:avLst/>
              <a:gdLst/>
              <a:ahLst/>
              <a:cxnLst>
                <a:cxn ang="0">
                  <a:pos x="42" y="68"/>
                </a:cxn>
                <a:cxn ang="0">
                  <a:pos x="28" y="48"/>
                </a:cxn>
                <a:cxn ang="0">
                  <a:pos x="84" y="48"/>
                </a:cxn>
                <a:cxn ang="0">
                  <a:pos x="53" y="0"/>
                </a:cxn>
                <a:cxn ang="0">
                  <a:pos x="5" y="45"/>
                </a:cxn>
                <a:cxn ang="0">
                  <a:pos x="37" y="86"/>
                </a:cxn>
                <a:cxn ang="0">
                  <a:pos x="81" y="63"/>
                </a:cxn>
                <a:cxn ang="0">
                  <a:pos x="64" y="55"/>
                </a:cxn>
                <a:cxn ang="0">
                  <a:pos x="42" y="68"/>
                </a:cxn>
                <a:cxn ang="0">
                  <a:pos x="50" y="18"/>
                </a:cxn>
                <a:cxn ang="0">
                  <a:pos x="63" y="33"/>
                </a:cxn>
                <a:cxn ang="0">
                  <a:pos x="31"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9" y="0"/>
                    <a:pt x="10" y="17"/>
                    <a:pt x="5" y="45"/>
                  </a:cubicBezTo>
                  <a:cubicBezTo>
                    <a:pt x="0" y="68"/>
                    <a:pt x="12" y="86"/>
                    <a:pt x="37" y="86"/>
                  </a:cubicBezTo>
                  <a:cubicBezTo>
                    <a:pt x="55" y="86"/>
                    <a:pt x="69" y="79"/>
                    <a:pt x="81" y="63"/>
                  </a:cubicBezTo>
                  <a:cubicBezTo>
                    <a:pt x="64" y="55"/>
                    <a:pt x="64" y="55"/>
                    <a:pt x="64" y="55"/>
                  </a:cubicBezTo>
                  <a:cubicBezTo>
                    <a:pt x="55" y="64"/>
                    <a:pt x="50" y="68"/>
                    <a:pt x="42" y="68"/>
                  </a:cubicBezTo>
                  <a:close/>
                  <a:moveTo>
                    <a:pt x="50" y="18"/>
                  </a:moveTo>
                  <a:cubicBezTo>
                    <a:pt x="57" y="18"/>
                    <a:pt x="65" y="21"/>
                    <a:pt x="63" y="33"/>
                  </a:cubicBezTo>
                  <a:cubicBezTo>
                    <a:pt x="31" y="33"/>
                    <a:pt x="31" y="33"/>
                    <a:pt x="31" y="33"/>
                  </a:cubicBezTo>
                  <a:cubicBezTo>
                    <a:pt x="34" y="22"/>
                    <a:pt x="43" y="18"/>
                    <a:pt x="50" y="18"/>
                  </a:cubicBezTo>
                  <a:close/>
                </a:path>
              </a:pathLst>
            </a:custGeom>
            <a:solidFill>
              <a:schemeClr val="tx1"/>
            </a:solidFill>
            <a:ln w="9525">
              <a:noFill/>
              <a:round/>
              <a:headEnd/>
              <a:tailEnd/>
            </a:ln>
          </p:spPr>
          <p:txBody>
            <a:bodyPr/>
            <a:lstStyle/>
            <a:p>
              <a:endParaRPr lang="en-US"/>
            </a:p>
          </p:txBody>
        </p:sp>
        <p:sp>
          <p:nvSpPr>
            <p:cNvPr id="48" name="Freeform 157"/>
            <p:cNvSpPr>
              <a:spLocks noChangeAspect="1" noEditPoints="1"/>
            </p:cNvSpPr>
            <p:nvPr/>
          </p:nvSpPr>
          <p:spPr bwMode="black">
            <a:xfrm>
              <a:off x="2000850" y="6533563"/>
              <a:ext cx="152927" cy="148692"/>
            </a:xfrm>
            <a:custGeom>
              <a:avLst/>
              <a:gdLst/>
              <a:ahLst/>
              <a:cxnLst>
                <a:cxn ang="0">
                  <a:pos x="41" y="68"/>
                </a:cxn>
                <a:cxn ang="0">
                  <a:pos x="28" y="48"/>
                </a:cxn>
                <a:cxn ang="0">
                  <a:pos x="84" y="48"/>
                </a:cxn>
                <a:cxn ang="0">
                  <a:pos x="53" y="0"/>
                </a:cxn>
                <a:cxn ang="0">
                  <a:pos x="4" y="45"/>
                </a:cxn>
                <a:cxn ang="0">
                  <a:pos x="36" y="86"/>
                </a:cxn>
                <a:cxn ang="0">
                  <a:pos x="80" y="63"/>
                </a:cxn>
                <a:cxn ang="0">
                  <a:pos x="63" y="55"/>
                </a:cxn>
                <a:cxn ang="0">
                  <a:pos x="41" y="68"/>
                </a:cxn>
                <a:cxn ang="0">
                  <a:pos x="49" y="18"/>
                </a:cxn>
                <a:cxn ang="0">
                  <a:pos x="63" y="33"/>
                </a:cxn>
                <a:cxn ang="0">
                  <a:pos x="30" y="33"/>
                </a:cxn>
                <a:cxn ang="0">
                  <a:pos x="49" y="18"/>
                </a:cxn>
              </a:cxnLst>
              <a:rect l="0" t="0" r="r" b="b"/>
              <a:pathLst>
                <a:path w="88" h="86">
                  <a:moveTo>
                    <a:pt x="41" y="68"/>
                  </a:moveTo>
                  <a:cubicBezTo>
                    <a:pt x="34" y="68"/>
                    <a:pt x="25" y="63"/>
                    <a:pt x="28" y="48"/>
                  </a:cubicBezTo>
                  <a:cubicBezTo>
                    <a:pt x="84" y="48"/>
                    <a:pt x="84" y="48"/>
                    <a:pt x="84" y="48"/>
                  </a:cubicBezTo>
                  <a:cubicBezTo>
                    <a:pt x="88" y="23"/>
                    <a:pt x="83" y="0"/>
                    <a:pt x="53" y="0"/>
                  </a:cubicBezTo>
                  <a:cubicBezTo>
                    <a:pt x="28" y="0"/>
                    <a:pt x="10" y="17"/>
                    <a:pt x="4" y="45"/>
                  </a:cubicBezTo>
                  <a:cubicBezTo>
                    <a:pt x="0" y="68"/>
                    <a:pt x="11" y="86"/>
                    <a:pt x="36" y="86"/>
                  </a:cubicBezTo>
                  <a:cubicBezTo>
                    <a:pt x="55" y="86"/>
                    <a:pt x="69" y="79"/>
                    <a:pt x="80" y="63"/>
                  </a:cubicBezTo>
                  <a:cubicBezTo>
                    <a:pt x="63" y="55"/>
                    <a:pt x="63" y="55"/>
                    <a:pt x="63" y="55"/>
                  </a:cubicBezTo>
                  <a:cubicBezTo>
                    <a:pt x="55" y="64"/>
                    <a:pt x="50" y="68"/>
                    <a:pt x="41" y="68"/>
                  </a:cubicBezTo>
                  <a:close/>
                  <a:moveTo>
                    <a:pt x="49" y="18"/>
                  </a:moveTo>
                  <a:cubicBezTo>
                    <a:pt x="56" y="18"/>
                    <a:pt x="64" y="21"/>
                    <a:pt x="63" y="33"/>
                  </a:cubicBezTo>
                  <a:cubicBezTo>
                    <a:pt x="30" y="33"/>
                    <a:pt x="30" y="33"/>
                    <a:pt x="30" y="33"/>
                  </a:cubicBezTo>
                  <a:cubicBezTo>
                    <a:pt x="33" y="22"/>
                    <a:pt x="42" y="18"/>
                    <a:pt x="49" y="18"/>
                  </a:cubicBezTo>
                  <a:close/>
                </a:path>
              </a:pathLst>
            </a:custGeom>
            <a:solidFill>
              <a:schemeClr val="tx1"/>
            </a:solidFill>
            <a:ln w="9525">
              <a:noFill/>
              <a:round/>
              <a:headEnd/>
              <a:tailEnd/>
            </a:ln>
          </p:spPr>
          <p:txBody>
            <a:bodyPr/>
            <a:lstStyle/>
            <a:p>
              <a:endParaRPr lang="en-US"/>
            </a:p>
          </p:txBody>
        </p:sp>
        <p:sp>
          <p:nvSpPr>
            <p:cNvPr id="49" name="Freeform 158"/>
            <p:cNvSpPr>
              <a:spLocks noChangeAspect="1"/>
            </p:cNvSpPr>
            <p:nvPr/>
          </p:nvSpPr>
          <p:spPr bwMode="black">
            <a:xfrm>
              <a:off x="1635844" y="6533563"/>
              <a:ext cx="148599" cy="148692"/>
            </a:xfrm>
            <a:custGeom>
              <a:avLst/>
              <a:gdLst/>
              <a:ahLst/>
              <a:cxnLst>
                <a:cxn ang="0">
                  <a:pos x="63" y="56"/>
                </a:cxn>
                <a:cxn ang="0">
                  <a:pos x="44" y="67"/>
                </a:cxn>
                <a:cxn ang="0">
                  <a:pos x="30" y="43"/>
                </a:cxn>
                <a:cxn ang="0">
                  <a:pos x="53" y="19"/>
                </a:cxn>
                <a:cxn ang="0">
                  <a:pos x="67" y="31"/>
                </a:cxn>
                <a:cxn ang="0">
                  <a:pos x="86" y="19"/>
                </a:cxn>
                <a:cxn ang="0">
                  <a:pos x="54" y="0"/>
                </a:cxn>
                <a:cxn ang="0">
                  <a:pos x="5" y="43"/>
                </a:cxn>
                <a:cxn ang="0">
                  <a:pos x="38" y="86"/>
                </a:cxn>
                <a:cxn ang="0">
                  <a:pos x="79" y="64"/>
                </a:cxn>
                <a:cxn ang="0">
                  <a:pos x="63" y="56"/>
                </a:cxn>
              </a:cxnLst>
              <a:rect l="0" t="0" r="r" b="b"/>
              <a:pathLst>
                <a:path w="86" h="86">
                  <a:moveTo>
                    <a:pt x="63" y="56"/>
                  </a:moveTo>
                  <a:cubicBezTo>
                    <a:pt x="57" y="65"/>
                    <a:pt x="51" y="67"/>
                    <a:pt x="44" y="67"/>
                  </a:cubicBezTo>
                  <a:cubicBezTo>
                    <a:pt x="31" y="67"/>
                    <a:pt x="27" y="57"/>
                    <a:pt x="30" y="43"/>
                  </a:cubicBezTo>
                  <a:cubicBezTo>
                    <a:pt x="33" y="29"/>
                    <a:pt x="40" y="19"/>
                    <a:pt x="53" y="19"/>
                  </a:cubicBezTo>
                  <a:cubicBezTo>
                    <a:pt x="57" y="19"/>
                    <a:pt x="65" y="21"/>
                    <a:pt x="67" y="31"/>
                  </a:cubicBezTo>
                  <a:cubicBezTo>
                    <a:pt x="86" y="19"/>
                    <a:pt x="86" y="19"/>
                    <a:pt x="86" y="19"/>
                  </a:cubicBezTo>
                  <a:cubicBezTo>
                    <a:pt x="81" y="6"/>
                    <a:pt x="69" y="0"/>
                    <a:pt x="54" y="0"/>
                  </a:cubicBezTo>
                  <a:cubicBezTo>
                    <a:pt x="31" y="0"/>
                    <a:pt x="10" y="16"/>
                    <a:pt x="5" y="43"/>
                  </a:cubicBezTo>
                  <a:cubicBezTo>
                    <a:pt x="0" y="70"/>
                    <a:pt x="14" y="86"/>
                    <a:pt x="38" y="86"/>
                  </a:cubicBezTo>
                  <a:cubicBezTo>
                    <a:pt x="54" y="86"/>
                    <a:pt x="69" y="77"/>
                    <a:pt x="79" y="64"/>
                  </a:cubicBezTo>
                  <a:lnTo>
                    <a:pt x="63" y="56"/>
                  </a:lnTo>
                  <a:close/>
                </a:path>
              </a:pathLst>
            </a:custGeom>
            <a:solidFill>
              <a:schemeClr val="tx1"/>
            </a:solidFill>
            <a:ln w="9525">
              <a:noFill/>
              <a:round/>
              <a:headEnd/>
              <a:tailEnd/>
            </a:ln>
          </p:spPr>
          <p:txBody>
            <a:bodyPr/>
            <a:lstStyle/>
            <a:p>
              <a:endParaRPr lang="en-US"/>
            </a:p>
          </p:txBody>
        </p:sp>
        <p:sp>
          <p:nvSpPr>
            <p:cNvPr id="50" name="Freeform 159"/>
            <p:cNvSpPr>
              <a:spLocks noChangeAspect="1"/>
            </p:cNvSpPr>
            <p:nvPr/>
          </p:nvSpPr>
          <p:spPr bwMode="black">
            <a:xfrm>
              <a:off x="1487244" y="6533563"/>
              <a:ext cx="157256" cy="148692"/>
            </a:xfrm>
            <a:custGeom>
              <a:avLst/>
              <a:gdLst/>
              <a:ahLst/>
              <a:cxnLst>
                <a:cxn ang="0">
                  <a:pos x="38" y="24"/>
                </a:cxn>
                <a:cxn ang="0">
                  <a:pos x="49" y="18"/>
                </a:cxn>
                <a:cxn ang="0">
                  <a:pos x="70" y="26"/>
                </a:cxn>
                <a:cxn ang="0">
                  <a:pos x="90" y="14"/>
                </a:cxn>
                <a:cxn ang="0">
                  <a:pos x="54" y="0"/>
                </a:cxn>
                <a:cxn ang="0">
                  <a:pos x="14" y="29"/>
                </a:cxn>
                <a:cxn ang="0">
                  <a:pos x="56" y="60"/>
                </a:cxn>
                <a:cxn ang="0">
                  <a:pos x="41" y="68"/>
                </a:cxn>
                <a:cxn ang="0">
                  <a:pos x="18" y="57"/>
                </a:cxn>
                <a:cxn ang="0">
                  <a:pos x="0" y="68"/>
                </a:cxn>
                <a:cxn ang="0">
                  <a:pos x="37" y="86"/>
                </a:cxn>
                <a:cxn ang="0">
                  <a:pos x="80" y="57"/>
                </a:cxn>
                <a:cxn ang="0">
                  <a:pos x="38" y="24"/>
                </a:cxn>
              </a:cxnLst>
              <a:rect l="0" t="0" r="r" b="b"/>
              <a:pathLst>
                <a:path w="90" h="86">
                  <a:moveTo>
                    <a:pt x="38" y="24"/>
                  </a:moveTo>
                  <a:cubicBezTo>
                    <a:pt x="39" y="20"/>
                    <a:pt x="43" y="18"/>
                    <a:pt x="49" y="18"/>
                  </a:cubicBezTo>
                  <a:cubicBezTo>
                    <a:pt x="57" y="18"/>
                    <a:pt x="66" y="21"/>
                    <a:pt x="70" y="26"/>
                  </a:cubicBezTo>
                  <a:cubicBezTo>
                    <a:pt x="90" y="14"/>
                    <a:pt x="90" y="14"/>
                    <a:pt x="90" y="14"/>
                  </a:cubicBezTo>
                  <a:cubicBezTo>
                    <a:pt x="79" y="4"/>
                    <a:pt x="66" y="0"/>
                    <a:pt x="54" y="0"/>
                  </a:cubicBezTo>
                  <a:cubicBezTo>
                    <a:pt x="37" y="0"/>
                    <a:pt x="18" y="8"/>
                    <a:pt x="14" y="29"/>
                  </a:cubicBezTo>
                  <a:cubicBezTo>
                    <a:pt x="8" y="58"/>
                    <a:pt x="59" y="47"/>
                    <a:pt x="56" y="60"/>
                  </a:cubicBezTo>
                  <a:cubicBezTo>
                    <a:pt x="55" y="67"/>
                    <a:pt x="45" y="68"/>
                    <a:pt x="41" y="68"/>
                  </a:cubicBezTo>
                  <a:cubicBezTo>
                    <a:pt x="31" y="68"/>
                    <a:pt x="24" y="64"/>
                    <a:pt x="18" y="57"/>
                  </a:cubicBezTo>
                  <a:cubicBezTo>
                    <a:pt x="0" y="68"/>
                    <a:pt x="0" y="68"/>
                    <a:pt x="0" y="68"/>
                  </a:cubicBezTo>
                  <a:cubicBezTo>
                    <a:pt x="9" y="81"/>
                    <a:pt x="20" y="86"/>
                    <a:pt x="37" y="86"/>
                  </a:cubicBezTo>
                  <a:cubicBezTo>
                    <a:pt x="55" y="86"/>
                    <a:pt x="76" y="78"/>
                    <a:pt x="80" y="57"/>
                  </a:cubicBezTo>
                  <a:cubicBezTo>
                    <a:pt x="86" y="26"/>
                    <a:pt x="35" y="38"/>
                    <a:pt x="38" y="24"/>
                  </a:cubicBezTo>
                  <a:close/>
                </a:path>
              </a:pathLst>
            </a:custGeom>
            <a:solidFill>
              <a:schemeClr val="tx1"/>
            </a:solidFill>
            <a:ln w="9525">
              <a:noFill/>
              <a:round/>
              <a:headEnd/>
              <a:tailEnd/>
            </a:ln>
          </p:spPr>
          <p:txBody>
            <a:bodyPr/>
            <a:lstStyle/>
            <a:p>
              <a:endParaRPr lang="en-US"/>
            </a:p>
          </p:txBody>
        </p:sp>
      </p:grpSp>
      <p:sp>
        <p:nvSpPr>
          <p:cNvPr id="52" name="Oval 51">
            <a:hlinkClick r:id="" action="ppaction://hlinkshowjump?jump=nextslide"/>
          </p:cNvPr>
          <p:cNvSpPr/>
          <p:nvPr/>
        </p:nvSpPr>
        <p:spPr>
          <a:xfrm>
            <a:off x="8495759" y="6258336"/>
            <a:ext cx="396374" cy="39637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hlinkClick r:id="" action="ppaction://hlinkshowjump?jump=nextslide"/>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37734" y="6295743"/>
            <a:ext cx="355877" cy="332149"/>
          </a:xfrm>
          <a:prstGeom prst="rect">
            <a:avLst/>
          </a:prstGeom>
        </p:spPr>
      </p:pic>
      <p:sp>
        <p:nvSpPr>
          <p:cNvPr id="55" name="Oval 54">
            <a:hlinkClick r:id="" action="ppaction://hlinkshowjump?jump=previousslide"/>
          </p:cNvPr>
          <p:cNvSpPr/>
          <p:nvPr userDrawn="1"/>
        </p:nvSpPr>
        <p:spPr>
          <a:xfrm>
            <a:off x="8003969" y="6258336"/>
            <a:ext cx="396374" cy="39637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hlinkClick r:id="" action="ppaction://hlinkshowjump?jump=previousslide"/>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flipH="1">
            <a:off x="8026224" y="6295743"/>
            <a:ext cx="355877" cy="332149"/>
          </a:xfrm>
          <a:prstGeom prst="rect">
            <a:avLst/>
          </a:prstGeom>
        </p:spPr>
      </p:pic>
      <p:sp>
        <p:nvSpPr>
          <p:cNvPr id="57" name="TextBox 56"/>
          <p:cNvSpPr txBox="1"/>
          <p:nvPr userDrawn="1"/>
        </p:nvSpPr>
        <p:spPr>
          <a:xfrm>
            <a:off x="2343483" y="6496493"/>
            <a:ext cx="4019075" cy="215444"/>
          </a:xfrm>
          <a:prstGeom prst="rect">
            <a:avLst/>
          </a:prstGeom>
          <a:noFill/>
        </p:spPr>
        <p:txBody>
          <a:bodyPr wrap="square" rtlCol="0">
            <a:spAutoFit/>
          </a:bodyPr>
          <a:lstStyle/>
          <a:p>
            <a:pPr algn="l"/>
            <a:r>
              <a:rPr lang="en-US" sz="800" b="0" i="0" dirty="0" smtClean="0">
                <a:solidFill>
                  <a:schemeClr val="tx1">
                    <a:lumMod val="50000"/>
                    <a:lumOff val="50000"/>
                  </a:schemeClr>
                </a:solidFill>
              </a:rPr>
              <a:t>External</a:t>
            </a:r>
            <a:r>
              <a:rPr lang="en-US" sz="800" b="0" i="0" baseline="0" dirty="0" smtClean="0">
                <a:solidFill>
                  <a:schemeClr val="tx1">
                    <a:lumMod val="50000"/>
                    <a:lumOff val="50000"/>
                  </a:schemeClr>
                </a:solidFill>
              </a:rPr>
              <a:t> Use  </a:t>
            </a:r>
            <a:r>
              <a:rPr lang="en-US" sz="800" b="0" i="0" dirty="0" smtClean="0">
                <a:solidFill>
                  <a:schemeClr val="tx1">
                    <a:lumMod val="50000"/>
                    <a:lumOff val="50000"/>
                  </a:schemeClr>
                </a:solidFill>
              </a:rPr>
              <a:t>    </a:t>
            </a:r>
          </a:p>
        </p:txBody>
      </p:sp>
      <p:sp>
        <p:nvSpPr>
          <p:cNvPr id="58" name="Slide Number Placeholder 1"/>
          <p:cNvSpPr txBox="1">
            <a:spLocks/>
          </p:cNvSpPr>
          <p:nvPr userDrawn="1"/>
        </p:nvSpPr>
        <p:spPr>
          <a:xfrm>
            <a:off x="3155249" y="6411262"/>
            <a:ext cx="298580" cy="365125"/>
          </a:xfrm>
          <a:prstGeom prst="rect">
            <a:avLst/>
          </a:prstGeom>
        </p:spPr>
        <p:txBody>
          <a:bodyPr vert="horz" lIns="68580" tIns="34290" rIns="68580" bIns="34290" rtlCol="0" anchor="ctr"/>
          <a:lstStyle>
            <a:defPPr>
              <a:defRPr lang="en-US"/>
            </a:defPPr>
            <a:lvl1pPr algn="l" rtl="0" fontAlgn="base">
              <a:spcBef>
                <a:spcPct val="0"/>
              </a:spcBef>
              <a:spcAft>
                <a:spcPct val="0"/>
              </a:spcAft>
              <a:defRPr sz="1000" b="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fld id="{9899D5D8-9A89-49C6-87E2-D5B81659BB09}" type="slidenum">
              <a:rPr lang="en-US" sz="1000" smtClean="0">
                <a:solidFill>
                  <a:schemeClr val="tx1">
                    <a:lumMod val="50000"/>
                    <a:lumOff val="50000"/>
                  </a:schemeClr>
                </a:solidFill>
              </a:rPr>
              <a:pPr algn="l"/>
              <a:t>‹#›</a:t>
            </a:fld>
            <a:endParaRPr lang="en-US" sz="1000" dirty="0">
              <a:solidFill>
                <a:schemeClr val="tx1">
                  <a:lumMod val="50000"/>
                  <a:lumOff val="50000"/>
                </a:schemeClr>
              </a:solidFill>
            </a:endParaRPr>
          </a:p>
        </p:txBody>
      </p:sp>
      <p:cxnSp>
        <p:nvCxnSpPr>
          <p:cNvPr id="5" name="Straight Connector 4"/>
          <p:cNvCxnSpPr/>
          <p:nvPr userDrawn="1"/>
        </p:nvCxnSpPr>
        <p:spPr>
          <a:xfrm>
            <a:off x="3113685" y="6535885"/>
            <a:ext cx="0" cy="1173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54599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07" r:id="rId3"/>
    <p:sldLayoutId id="2147483776" r:id="rId4"/>
    <p:sldLayoutId id="2147483777" r:id="rId5"/>
    <p:sldLayoutId id="2147483780" r:id="rId6"/>
    <p:sldLayoutId id="2147483796" r:id="rId7"/>
    <p:sldLayoutId id="2147483797" r:id="rId8"/>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rtl="0" fontAlgn="base">
        <a:lnSpc>
          <a:spcPct val="100000"/>
        </a:lnSpc>
        <a:spcBef>
          <a:spcPct val="0"/>
        </a:spcBef>
        <a:spcAft>
          <a:spcPct val="0"/>
        </a:spcAft>
        <a:defRPr lang="en-US" sz="2400" b="1" kern="1200" dirty="0" smtClean="0">
          <a:solidFill>
            <a:schemeClr val="accent4">
              <a:lumMod val="50000"/>
            </a:schemeClr>
          </a:solidFill>
          <a:effectLst/>
          <a:latin typeface="Arial" charset="0"/>
          <a:ea typeface="+mn-ea"/>
          <a:cs typeface="+mn-cs"/>
        </a:defRPr>
      </a:lvl1pPr>
      <a:lvl2pPr algn="r" rtl="0" fontAlgn="base">
        <a:lnSpc>
          <a:spcPct val="85000"/>
        </a:lnSpc>
        <a:spcBef>
          <a:spcPct val="0"/>
        </a:spcBef>
        <a:spcAft>
          <a:spcPct val="0"/>
        </a:spcAft>
        <a:defRPr sz="1650" b="1">
          <a:solidFill>
            <a:schemeClr val="tx1"/>
          </a:solidFill>
          <a:latin typeface="Arial" charset="0"/>
        </a:defRPr>
      </a:lvl2pPr>
      <a:lvl3pPr algn="r" rtl="0" fontAlgn="base">
        <a:lnSpc>
          <a:spcPct val="85000"/>
        </a:lnSpc>
        <a:spcBef>
          <a:spcPct val="0"/>
        </a:spcBef>
        <a:spcAft>
          <a:spcPct val="0"/>
        </a:spcAft>
        <a:defRPr sz="1650" b="1">
          <a:solidFill>
            <a:schemeClr val="tx1"/>
          </a:solidFill>
          <a:latin typeface="Arial" charset="0"/>
        </a:defRPr>
      </a:lvl3pPr>
      <a:lvl4pPr algn="r" rtl="0" fontAlgn="base">
        <a:lnSpc>
          <a:spcPct val="85000"/>
        </a:lnSpc>
        <a:spcBef>
          <a:spcPct val="0"/>
        </a:spcBef>
        <a:spcAft>
          <a:spcPct val="0"/>
        </a:spcAft>
        <a:defRPr sz="1650" b="1">
          <a:solidFill>
            <a:schemeClr val="tx1"/>
          </a:solidFill>
          <a:latin typeface="Arial" charset="0"/>
        </a:defRPr>
      </a:lvl4pPr>
      <a:lvl5pPr algn="r" rtl="0" fontAlgn="base">
        <a:lnSpc>
          <a:spcPct val="85000"/>
        </a:lnSpc>
        <a:spcBef>
          <a:spcPct val="0"/>
        </a:spcBef>
        <a:spcAft>
          <a:spcPct val="0"/>
        </a:spcAft>
        <a:defRPr sz="1650" b="1">
          <a:solidFill>
            <a:schemeClr val="tx1"/>
          </a:solidFill>
          <a:latin typeface="Arial" charset="0"/>
        </a:defRPr>
      </a:lvl5pPr>
      <a:lvl6pPr marL="342900" algn="r" rtl="0" fontAlgn="base">
        <a:lnSpc>
          <a:spcPct val="85000"/>
        </a:lnSpc>
        <a:spcBef>
          <a:spcPct val="0"/>
        </a:spcBef>
        <a:spcAft>
          <a:spcPct val="0"/>
        </a:spcAft>
        <a:defRPr sz="1650" b="1">
          <a:solidFill>
            <a:schemeClr val="tx1"/>
          </a:solidFill>
          <a:latin typeface="Arial" charset="0"/>
        </a:defRPr>
      </a:lvl6pPr>
      <a:lvl7pPr marL="685800" algn="r" rtl="0" fontAlgn="base">
        <a:lnSpc>
          <a:spcPct val="85000"/>
        </a:lnSpc>
        <a:spcBef>
          <a:spcPct val="0"/>
        </a:spcBef>
        <a:spcAft>
          <a:spcPct val="0"/>
        </a:spcAft>
        <a:defRPr sz="1650" b="1">
          <a:solidFill>
            <a:schemeClr val="tx1"/>
          </a:solidFill>
          <a:latin typeface="Arial" charset="0"/>
        </a:defRPr>
      </a:lvl7pPr>
      <a:lvl8pPr marL="1028700" algn="r" rtl="0" fontAlgn="base">
        <a:lnSpc>
          <a:spcPct val="85000"/>
        </a:lnSpc>
        <a:spcBef>
          <a:spcPct val="0"/>
        </a:spcBef>
        <a:spcAft>
          <a:spcPct val="0"/>
        </a:spcAft>
        <a:defRPr sz="1650" b="1">
          <a:solidFill>
            <a:schemeClr val="tx1"/>
          </a:solidFill>
          <a:latin typeface="Arial" charset="0"/>
        </a:defRPr>
      </a:lvl8pPr>
      <a:lvl9pPr marL="1371600" algn="r" rtl="0" fontAlgn="base">
        <a:lnSpc>
          <a:spcPct val="85000"/>
        </a:lnSpc>
        <a:spcBef>
          <a:spcPct val="0"/>
        </a:spcBef>
        <a:spcAft>
          <a:spcPct val="0"/>
        </a:spcAft>
        <a:defRPr sz="1650" b="1">
          <a:solidFill>
            <a:schemeClr val="tx1"/>
          </a:solidFill>
          <a:latin typeface="Arial" charset="0"/>
        </a:defRPr>
      </a:lvl9pPr>
    </p:titleStyle>
    <p:bodyStyle>
      <a:lvl1pPr marL="175022" indent="-175022" algn="l" rtl="0" fontAlgn="base">
        <a:lnSpc>
          <a:spcPct val="100000"/>
        </a:lnSpc>
        <a:spcBef>
          <a:spcPts val="431"/>
        </a:spcBef>
        <a:spcAft>
          <a:spcPts val="56"/>
        </a:spcAft>
        <a:buClr>
          <a:schemeClr val="tx1">
            <a:lumMod val="85000"/>
            <a:lumOff val="15000"/>
          </a:schemeClr>
        </a:buClr>
        <a:buSzPct val="80000"/>
        <a:buFont typeface="Arial" pitchFamily="34" charset="0"/>
        <a:buChar char="•"/>
        <a:defRPr sz="2200" b="0">
          <a:solidFill>
            <a:srgbClr val="000000"/>
          </a:solidFill>
          <a:latin typeface="+mn-lt"/>
          <a:ea typeface="+mn-ea"/>
          <a:cs typeface="+mn-cs"/>
        </a:defRPr>
      </a:lvl1pPr>
      <a:lvl2pPr marL="344488" indent="-169863" algn="l" rtl="0" fontAlgn="base">
        <a:lnSpc>
          <a:spcPct val="100000"/>
        </a:lnSpc>
        <a:spcBef>
          <a:spcPts val="431"/>
        </a:spcBef>
        <a:spcAft>
          <a:spcPts val="56"/>
        </a:spcAft>
        <a:buClr>
          <a:schemeClr val="tx1"/>
        </a:buClr>
        <a:buSzPct val="80000"/>
        <a:buFont typeface="Arial" pitchFamily="34" charset="0"/>
        <a:buChar char="−"/>
        <a:defRPr sz="2000">
          <a:solidFill>
            <a:srgbClr val="000000"/>
          </a:solidFill>
          <a:latin typeface="+mn-lt"/>
        </a:defRPr>
      </a:lvl2pPr>
      <a:lvl3pPr marL="427435" indent="-126206" algn="l" rtl="0" fontAlgn="base">
        <a:lnSpc>
          <a:spcPct val="100000"/>
        </a:lnSpc>
        <a:spcBef>
          <a:spcPts val="431"/>
        </a:spcBef>
        <a:spcAft>
          <a:spcPts val="56"/>
        </a:spcAft>
        <a:buClr>
          <a:schemeClr val="tx1"/>
        </a:buClr>
        <a:buSzPct val="80000"/>
        <a:buFont typeface="Wingdings" pitchFamily="2" charset="2"/>
        <a:buChar char="§"/>
        <a:defRPr sz="1800">
          <a:solidFill>
            <a:srgbClr val="000000"/>
          </a:solidFill>
          <a:latin typeface="+mn-lt"/>
        </a:defRPr>
      </a:lvl3pPr>
      <a:lvl4pPr marL="559594" indent="-132160" algn="l" rtl="0" fontAlgn="base">
        <a:lnSpc>
          <a:spcPct val="100000"/>
        </a:lnSpc>
        <a:spcBef>
          <a:spcPts val="431"/>
        </a:spcBef>
        <a:spcAft>
          <a:spcPts val="56"/>
        </a:spcAft>
        <a:buClr>
          <a:schemeClr val="tx1"/>
        </a:buClr>
        <a:buSzPct val="80000"/>
        <a:buFont typeface="Arial" pitchFamily="34" charset="0"/>
        <a:buChar char="•"/>
        <a:defRPr sz="1600">
          <a:solidFill>
            <a:srgbClr val="000000"/>
          </a:solidFill>
          <a:latin typeface="+mn-lt"/>
        </a:defRPr>
      </a:lvl4pPr>
      <a:lvl5pPr marL="727472" indent="-167879" algn="l" rtl="0" fontAlgn="base">
        <a:lnSpc>
          <a:spcPct val="100000"/>
        </a:lnSpc>
        <a:spcBef>
          <a:spcPts val="431"/>
        </a:spcBef>
        <a:spcAft>
          <a:spcPts val="56"/>
        </a:spcAft>
        <a:buClr>
          <a:schemeClr val="tx1"/>
        </a:buClr>
        <a:buSzPct val="70000"/>
        <a:buFont typeface="Arial" pitchFamily="34" charset="0"/>
        <a:buChar char="−"/>
        <a:defRPr sz="1400">
          <a:solidFill>
            <a:srgbClr val="000000"/>
          </a:solidFill>
          <a:latin typeface="+mn-lt"/>
        </a:defRPr>
      </a:lvl5pPr>
      <a:lvl6pPr marL="16728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6pPr>
      <a:lvl7pPr marL="20157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7pPr>
      <a:lvl8pPr marL="23586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8pPr>
      <a:lvl9pPr marL="27015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userDrawn="1"/>
        </p:nvGrpSpPr>
        <p:grpSpPr>
          <a:xfrm>
            <a:off x="2042908" y="1710992"/>
            <a:ext cx="5224434" cy="1048590"/>
            <a:chOff x="633159" y="6301141"/>
            <a:chExt cx="1814931" cy="381114"/>
          </a:xfrm>
        </p:grpSpPr>
        <p:sp>
          <p:nvSpPr>
            <p:cNvPr id="33" name="Text Box 129"/>
            <p:cNvSpPr txBox="1">
              <a:spLocks noChangeAspect="1" noChangeArrowheads="1"/>
            </p:cNvSpPr>
            <p:nvPr/>
          </p:nvSpPr>
          <p:spPr bwMode="black">
            <a:xfrm>
              <a:off x="2137907" y="6465788"/>
              <a:ext cx="310183" cy="72711"/>
            </a:xfrm>
            <a:prstGeom prst="rect">
              <a:avLst/>
            </a:prstGeom>
            <a:noFill/>
            <a:ln w="9525">
              <a:noFill/>
              <a:miter lim="800000"/>
              <a:headEnd/>
              <a:tailEnd/>
            </a:ln>
            <a:effectLst/>
          </p:spPr>
          <p:txBody>
            <a:bodyPr>
              <a:spAutoFit/>
            </a:bodyPr>
            <a:lstStyle/>
            <a:p>
              <a:r>
                <a:rPr lang="en-US" sz="700" b="1" dirty="0"/>
                <a:t>TM</a:t>
              </a:r>
            </a:p>
          </p:txBody>
        </p:sp>
        <p:sp>
          <p:nvSpPr>
            <p:cNvPr id="37" name="Freeform 143"/>
            <p:cNvSpPr>
              <a:spLocks noChangeAspect="1"/>
            </p:cNvSpPr>
            <p:nvPr/>
          </p:nvSpPr>
          <p:spPr bwMode="black">
            <a:xfrm>
              <a:off x="739920" y="6301141"/>
              <a:ext cx="126959"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38" name="Freeform 144"/>
            <p:cNvSpPr>
              <a:spLocks noChangeAspect="1"/>
            </p:cNvSpPr>
            <p:nvPr/>
          </p:nvSpPr>
          <p:spPr bwMode="black">
            <a:xfrm>
              <a:off x="813498" y="6338675"/>
              <a:ext cx="124073" cy="70737"/>
            </a:xfrm>
            <a:custGeom>
              <a:avLst/>
              <a:gdLst/>
              <a:ahLst/>
              <a:cxnLst>
                <a:cxn ang="0">
                  <a:pos x="54" y="84"/>
                </a:cxn>
                <a:cxn ang="0">
                  <a:pos x="144" y="30"/>
                </a:cxn>
                <a:cxn ang="0">
                  <a:pos x="90" y="0"/>
                </a:cxn>
                <a:cxn ang="0">
                  <a:pos x="0" y="54"/>
                </a:cxn>
                <a:cxn ang="0">
                  <a:pos x="54" y="84"/>
                </a:cxn>
              </a:cxnLst>
              <a:rect l="0" t="0" r="r" b="b"/>
              <a:pathLst>
                <a:path w="144" h="84">
                  <a:moveTo>
                    <a:pt x="54" y="84"/>
                  </a:moveTo>
                  <a:lnTo>
                    <a:pt x="144" y="30"/>
                  </a:lnTo>
                  <a:lnTo>
                    <a:pt x="90" y="0"/>
                  </a:lnTo>
                  <a:lnTo>
                    <a:pt x="0" y="54"/>
                  </a:lnTo>
                  <a:lnTo>
                    <a:pt x="54" y="84"/>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39" name="Freeform 145"/>
            <p:cNvSpPr>
              <a:spLocks noChangeAspect="1"/>
            </p:cNvSpPr>
            <p:nvPr/>
          </p:nvSpPr>
          <p:spPr bwMode="black">
            <a:xfrm>
              <a:off x="882748" y="6374765"/>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40" name="Freeform 146"/>
            <p:cNvSpPr>
              <a:spLocks noChangeAspect="1"/>
            </p:cNvSpPr>
            <p:nvPr/>
          </p:nvSpPr>
          <p:spPr bwMode="black">
            <a:xfrm>
              <a:off x="775987" y="643972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41" name="Freeform 147"/>
            <p:cNvSpPr>
              <a:spLocks noChangeAspect="1"/>
            </p:cNvSpPr>
            <p:nvPr/>
          </p:nvSpPr>
          <p:spPr bwMode="black">
            <a:xfrm>
              <a:off x="848123" y="6478706"/>
              <a:ext cx="125516" cy="69294"/>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42" name="Freeform 148"/>
            <p:cNvSpPr>
              <a:spLocks noChangeAspect="1"/>
            </p:cNvSpPr>
            <p:nvPr/>
          </p:nvSpPr>
          <p:spPr bwMode="black">
            <a:xfrm>
              <a:off x="670670" y="6503247"/>
              <a:ext cx="124073" cy="73624"/>
            </a:xfrm>
            <a:custGeom>
              <a:avLst/>
              <a:gdLst/>
              <a:ahLst/>
              <a:cxnLst>
                <a:cxn ang="0">
                  <a:pos x="56" y="84"/>
                </a:cxn>
                <a:cxn ang="0">
                  <a:pos x="146" y="30"/>
                </a:cxn>
                <a:cxn ang="0">
                  <a:pos x="90" y="0"/>
                </a:cxn>
                <a:cxn ang="0">
                  <a:pos x="0" y="56"/>
                </a:cxn>
                <a:cxn ang="0">
                  <a:pos x="56" y="84"/>
                </a:cxn>
              </a:cxnLst>
              <a:rect l="0" t="0" r="r" b="b"/>
              <a:pathLst>
                <a:path w="146" h="84">
                  <a:moveTo>
                    <a:pt x="56" y="84"/>
                  </a:moveTo>
                  <a:lnTo>
                    <a:pt x="146" y="30"/>
                  </a:lnTo>
                  <a:lnTo>
                    <a:pt x="90" y="0"/>
                  </a:lnTo>
                  <a:lnTo>
                    <a:pt x="0" y="56"/>
                  </a:lnTo>
                  <a:lnTo>
                    <a:pt x="56" y="84"/>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43" name="Freeform 149"/>
            <p:cNvSpPr>
              <a:spLocks noChangeAspect="1"/>
            </p:cNvSpPr>
            <p:nvPr/>
          </p:nvSpPr>
          <p:spPr bwMode="black">
            <a:xfrm>
              <a:off x="739920" y="6540781"/>
              <a:ext cx="126959" cy="72181"/>
            </a:xfrm>
            <a:custGeom>
              <a:avLst/>
              <a:gdLst/>
              <a:ahLst/>
              <a:cxnLst>
                <a:cxn ang="0">
                  <a:pos x="56" y="82"/>
                </a:cxn>
                <a:cxn ang="0">
                  <a:pos x="146" y="28"/>
                </a:cxn>
                <a:cxn ang="0">
                  <a:pos x="90" y="0"/>
                </a:cxn>
                <a:cxn ang="0">
                  <a:pos x="0" y="54"/>
                </a:cxn>
                <a:cxn ang="0">
                  <a:pos x="56" y="82"/>
                </a:cxn>
              </a:cxnLst>
              <a:rect l="0" t="0" r="r" b="b"/>
              <a:pathLst>
                <a:path w="146" h="82">
                  <a:moveTo>
                    <a:pt x="56" y="82"/>
                  </a:moveTo>
                  <a:lnTo>
                    <a:pt x="146" y="28"/>
                  </a:lnTo>
                  <a:lnTo>
                    <a:pt x="90" y="0"/>
                  </a:lnTo>
                  <a:lnTo>
                    <a:pt x="0" y="54"/>
                  </a:lnTo>
                  <a:lnTo>
                    <a:pt x="56" y="82"/>
                  </a:lnTo>
                  <a:close/>
                </a:path>
              </a:pathLst>
            </a:custGeom>
            <a:solidFill>
              <a:srgbClr val="FED95E"/>
            </a:solidFill>
            <a:ln w="9525" cap="flat" cmpd="sng">
              <a:noFill/>
              <a:prstDash val="solid"/>
              <a:round/>
              <a:headEnd type="none" w="med" len="med"/>
              <a:tailEnd type="none" w="med" len="med"/>
            </a:ln>
            <a:effectLst/>
          </p:spPr>
          <p:txBody>
            <a:bodyPr/>
            <a:lstStyle/>
            <a:p>
              <a:endParaRPr lang="en-US"/>
            </a:p>
          </p:txBody>
        </p:sp>
        <p:sp>
          <p:nvSpPr>
            <p:cNvPr id="44" name="Freeform 150"/>
            <p:cNvSpPr>
              <a:spLocks noChangeAspect="1"/>
            </p:cNvSpPr>
            <p:nvPr/>
          </p:nvSpPr>
          <p:spPr bwMode="black">
            <a:xfrm>
              <a:off x="633159" y="6607188"/>
              <a:ext cx="126959" cy="72181"/>
            </a:xfrm>
            <a:custGeom>
              <a:avLst/>
              <a:gdLst/>
              <a:ahLst/>
              <a:cxnLst>
                <a:cxn ang="0">
                  <a:pos x="56" y="84"/>
                </a:cxn>
                <a:cxn ang="0">
                  <a:pos x="146" y="30"/>
                </a:cxn>
                <a:cxn ang="0">
                  <a:pos x="90" y="0"/>
                </a:cxn>
                <a:cxn ang="0">
                  <a:pos x="0" y="54"/>
                </a:cxn>
                <a:cxn ang="0">
                  <a:pos x="56" y="84"/>
                </a:cxn>
              </a:cxnLst>
              <a:rect l="0" t="0" r="r" b="b"/>
              <a:pathLst>
                <a:path w="146" h="84">
                  <a:moveTo>
                    <a:pt x="56" y="84"/>
                  </a:moveTo>
                  <a:lnTo>
                    <a:pt x="146" y="30"/>
                  </a:lnTo>
                  <a:lnTo>
                    <a:pt x="90" y="0"/>
                  </a:lnTo>
                  <a:lnTo>
                    <a:pt x="0" y="54"/>
                  </a:lnTo>
                  <a:lnTo>
                    <a:pt x="56" y="84"/>
                  </a:lnTo>
                  <a:close/>
                </a:path>
              </a:pathLst>
            </a:custGeom>
            <a:solidFill>
              <a:srgbClr val="FF4F00"/>
            </a:solidFill>
            <a:ln w="9525" cap="flat" cmpd="sng">
              <a:noFill/>
              <a:prstDash val="solid"/>
              <a:round/>
              <a:headEnd type="none" w="med" len="med"/>
              <a:tailEnd type="none" w="med" len="med"/>
            </a:ln>
            <a:effectLst/>
          </p:spPr>
          <p:txBody>
            <a:bodyPr/>
            <a:lstStyle/>
            <a:p>
              <a:endParaRPr lang="en-US"/>
            </a:p>
          </p:txBody>
        </p:sp>
        <p:sp>
          <p:nvSpPr>
            <p:cNvPr id="45" name="Freeform 151"/>
            <p:cNvSpPr>
              <a:spLocks noChangeAspect="1"/>
            </p:cNvSpPr>
            <p:nvPr/>
          </p:nvSpPr>
          <p:spPr bwMode="black">
            <a:xfrm>
              <a:off x="1009707" y="6488811"/>
              <a:ext cx="102433" cy="190557"/>
            </a:xfrm>
            <a:custGeom>
              <a:avLst/>
              <a:gdLst/>
              <a:ahLst/>
              <a:cxnLst>
                <a:cxn ang="0">
                  <a:pos x="12" y="45"/>
                </a:cxn>
                <a:cxn ang="0">
                  <a:pos x="0" y="45"/>
                </a:cxn>
                <a:cxn ang="0">
                  <a:pos x="3" y="30"/>
                </a:cxn>
                <a:cxn ang="0">
                  <a:pos x="15" y="30"/>
                </a:cxn>
                <a:cxn ang="0">
                  <a:pos x="17" y="22"/>
                </a:cxn>
                <a:cxn ang="0">
                  <a:pos x="44" y="0"/>
                </a:cxn>
                <a:cxn ang="0">
                  <a:pos x="59" y="1"/>
                </a:cxn>
                <a:cxn ang="0">
                  <a:pos x="56" y="19"/>
                </a:cxn>
                <a:cxn ang="0">
                  <a:pos x="49" y="19"/>
                </a:cxn>
                <a:cxn ang="0">
                  <a:pos x="40" y="25"/>
                </a:cxn>
                <a:cxn ang="0">
                  <a:pos x="39" y="30"/>
                </a:cxn>
                <a:cxn ang="0">
                  <a:pos x="54" y="30"/>
                </a:cxn>
                <a:cxn ang="0">
                  <a:pos x="51" y="45"/>
                </a:cxn>
                <a:cxn ang="0">
                  <a:pos x="36" y="45"/>
                </a:cxn>
                <a:cxn ang="0">
                  <a:pos x="23" y="110"/>
                </a:cxn>
                <a:cxn ang="0">
                  <a:pos x="0" y="110"/>
                </a:cxn>
                <a:cxn ang="0">
                  <a:pos x="12" y="45"/>
                </a:cxn>
              </a:cxnLst>
              <a:rect l="0" t="0" r="r" b="b"/>
              <a:pathLst>
                <a:path w="59" h="110">
                  <a:moveTo>
                    <a:pt x="12" y="45"/>
                  </a:moveTo>
                  <a:cubicBezTo>
                    <a:pt x="0" y="45"/>
                    <a:pt x="0" y="45"/>
                    <a:pt x="0" y="45"/>
                  </a:cubicBezTo>
                  <a:cubicBezTo>
                    <a:pt x="3" y="30"/>
                    <a:pt x="3" y="30"/>
                    <a:pt x="3" y="30"/>
                  </a:cubicBezTo>
                  <a:cubicBezTo>
                    <a:pt x="15" y="30"/>
                    <a:pt x="15" y="30"/>
                    <a:pt x="15" y="30"/>
                  </a:cubicBezTo>
                  <a:cubicBezTo>
                    <a:pt x="17" y="22"/>
                    <a:pt x="17" y="22"/>
                    <a:pt x="17" y="22"/>
                  </a:cubicBezTo>
                  <a:cubicBezTo>
                    <a:pt x="18" y="13"/>
                    <a:pt x="24" y="0"/>
                    <a:pt x="44" y="0"/>
                  </a:cubicBezTo>
                  <a:cubicBezTo>
                    <a:pt x="49" y="0"/>
                    <a:pt x="57" y="0"/>
                    <a:pt x="59" y="1"/>
                  </a:cubicBezTo>
                  <a:cubicBezTo>
                    <a:pt x="56" y="19"/>
                    <a:pt x="56" y="19"/>
                    <a:pt x="56" y="19"/>
                  </a:cubicBezTo>
                  <a:cubicBezTo>
                    <a:pt x="49" y="19"/>
                    <a:pt x="49" y="19"/>
                    <a:pt x="49" y="19"/>
                  </a:cubicBezTo>
                  <a:cubicBezTo>
                    <a:pt x="45" y="19"/>
                    <a:pt x="41" y="20"/>
                    <a:pt x="40" y="25"/>
                  </a:cubicBezTo>
                  <a:cubicBezTo>
                    <a:pt x="39" y="30"/>
                    <a:pt x="39" y="30"/>
                    <a:pt x="39" y="30"/>
                  </a:cubicBezTo>
                  <a:cubicBezTo>
                    <a:pt x="54" y="30"/>
                    <a:pt x="54" y="30"/>
                    <a:pt x="54" y="30"/>
                  </a:cubicBezTo>
                  <a:cubicBezTo>
                    <a:pt x="51" y="45"/>
                    <a:pt x="51" y="45"/>
                    <a:pt x="51" y="45"/>
                  </a:cubicBezTo>
                  <a:cubicBezTo>
                    <a:pt x="36" y="45"/>
                    <a:pt x="36" y="45"/>
                    <a:pt x="36" y="45"/>
                  </a:cubicBezTo>
                  <a:cubicBezTo>
                    <a:pt x="23" y="110"/>
                    <a:pt x="23" y="110"/>
                    <a:pt x="23" y="110"/>
                  </a:cubicBezTo>
                  <a:cubicBezTo>
                    <a:pt x="0" y="110"/>
                    <a:pt x="0" y="110"/>
                    <a:pt x="0" y="110"/>
                  </a:cubicBezTo>
                  <a:lnTo>
                    <a:pt x="12" y="45"/>
                  </a:lnTo>
                  <a:close/>
                </a:path>
              </a:pathLst>
            </a:custGeom>
            <a:solidFill>
              <a:schemeClr val="tx1"/>
            </a:solidFill>
            <a:ln w="9525">
              <a:noFill/>
              <a:round/>
              <a:headEnd/>
              <a:tailEnd/>
            </a:ln>
          </p:spPr>
          <p:txBody>
            <a:bodyPr/>
            <a:lstStyle/>
            <a:p>
              <a:endParaRPr lang="en-US"/>
            </a:p>
          </p:txBody>
        </p:sp>
        <p:sp>
          <p:nvSpPr>
            <p:cNvPr id="46" name="Freeform 152"/>
            <p:cNvSpPr>
              <a:spLocks noChangeAspect="1"/>
            </p:cNvSpPr>
            <p:nvPr/>
          </p:nvSpPr>
          <p:spPr bwMode="black">
            <a:xfrm>
              <a:off x="1094827" y="6536450"/>
              <a:ext cx="108203" cy="142918"/>
            </a:xfrm>
            <a:custGeom>
              <a:avLst/>
              <a:gdLst/>
              <a:ahLst/>
              <a:cxnLst>
                <a:cxn ang="0">
                  <a:pos x="16" y="0"/>
                </a:cxn>
                <a:cxn ang="0">
                  <a:pos x="39" y="0"/>
                </a:cxn>
                <a:cxn ang="0">
                  <a:pos x="38" y="9"/>
                </a:cxn>
                <a:cxn ang="0">
                  <a:pos x="62" y="0"/>
                </a:cxn>
                <a:cxn ang="0">
                  <a:pos x="58" y="21"/>
                </a:cxn>
                <a:cxn ang="0">
                  <a:pos x="55" y="21"/>
                </a:cxn>
                <a:cxn ang="0">
                  <a:pos x="33" y="35"/>
                </a:cxn>
                <a:cxn ang="0">
                  <a:pos x="24" y="82"/>
                </a:cxn>
                <a:cxn ang="0">
                  <a:pos x="0" y="82"/>
                </a:cxn>
                <a:cxn ang="0">
                  <a:pos x="16" y="0"/>
                </a:cxn>
              </a:cxnLst>
              <a:rect l="0" t="0" r="r" b="b"/>
              <a:pathLst>
                <a:path w="62" h="82">
                  <a:moveTo>
                    <a:pt x="16" y="0"/>
                  </a:moveTo>
                  <a:cubicBezTo>
                    <a:pt x="39" y="0"/>
                    <a:pt x="39" y="0"/>
                    <a:pt x="39" y="0"/>
                  </a:cubicBezTo>
                  <a:cubicBezTo>
                    <a:pt x="38" y="9"/>
                    <a:pt x="38" y="9"/>
                    <a:pt x="38" y="9"/>
                  </a:cubicBezTo>
                  <a:cubicBezTo>
                    <a:pt x="44" y="4"/>
                    <a:pt x="53" y="1"/>
                    <a:pt x="62" y="0"/>
                  </a:cubicBezTo>
                  <a:cubicBezTo>
                    <a:pt x="58" y="21"/>
                    <a:pt x="58" y="21"/>
                    <a:pt x="58" y="21"/>
                  </a:cubicBezTo>
                  <a:cubicBezTo>
                    <a:pt x="55" y="21"/>
                    <a:pt x="55" y="21"/>
                    <a:pt x="55" y="21"/>
                  </a:cubicBezTo>
                  <a:cubicBezTo>
                    <a:pt x="41" y="23"/>
                    <a:pt x="35" y="26"/>
                    <a:pt x="33" y="35"/>
                  </a:cubicBezTo>
                  <a:cubicBezTo>
                    <a:pt x="24" y="82"/>
                    <a:pt x="24" y="82"/>
                    <a:pt x="24" y="82"/>
                  </a:cubicBezTo>
                  <a:cubicBezTo>
                    <a:pt x="0" y="82"/>
                    <a:pt x="0" y="82"/>
                    <a:pt x="0" y="82"/>
                  </a:cubicBezTo>
                  <a:lnTo>
                    <a:pt x="16" y="0"/>
                  </a:lnTo>
                  <a:close/>
                </a:path>
              </a:pathLst>
            </a:custGeom>
            <a:solidFill>
              <a:schemeClr val="tx1"/>
            </a:solidFill>
            <a:ln w="9525">
              <a:noFill/>
              <a:round/>
              <a:headEnd/>
              <a:tailEnd/>
            </a:ln>
          </p:spPr>
          <p:txBody>
            <a:bodyPr/>
            <a:lstStyle/>
            <a:p>
              <a:endParaRPr lang="en-US"/>
            </a:p>
          </p:txBody>
        </p:sp>
        <p:sp>
          <p:nvSpPr>
            <p:cNvPr id="47" name="Freeform 153"/>
            <p:cNvSpPr>
              <a:spLocks noChangeAspect="1" noEditPoints="1"/>
            </p:cNvSpPr>
            <p:nvPr/>
          </p:nvSpPr>
          <p:spPr bwMode="black">
            <a:xfrm>
              <a:off x="1780115" y="6533563"/>
              <a:ext cx="150042" cy="148692"/>
            </a:xfrm>
            <a:custGeom>
              <a:avLst/>
              <a:gdLst/>
              <a:ahLst/>
              <a:cxnLst>
                <a:cxn ang="0">
                  <a:pos x="76" y="67"/>
                </a:cxn>
                <a:cxn ang="0">
                  <a:pos x="75" y="84"/>
                </a:cxn>
                <a:cxn ang="0">
                  <a:pos x="53" y="84"/>
                </a:cxn>
                <a:cxn ang="0">
                  <a:pos x="53" y="75"/>
                </a:cxn>
                <a:cxn ang="0">
                  <a:pos x="52" y="75"/>
                </a:cxn>
                <a:cxn ang="0">
                  <a:pos x="26" y="86"/>
                </a:cxn>
                <a:cxn ang="0">
                  <a:pos x="3" y="62"/>
                </a:cxn>
                <a:cxn ang="0">
                  <a:pos x="51" y="32"/>
                </a:cxn>
                <a:cxn ang="0">
                  <a:pos x="60" y="30"/>
                </a:cxn>
                <a:cxn ang="0">
                  <a:pos x="61" y="24"/>
                </a:cxn>
                <a:cxn ang="0">
                  <a:pos x="51" y="15"/>
                </a:cxn>
                <a:cxn ang="0">
                  <a:pos x="37" y="26"/>
                </a:cxn>
                <a:cxn ang="0">
                  <a:pos x="14" y="26"/>
                </a:cxn>
                <a:cxn ang="0">
                  <a:pos x="52" y="0"/>
                </a:cxn>
                <a:cxn ang="0">
                  <a:pos x="84" y="24"/>
                </a:cxn>
                <a:cxn ang="0">
                  <a:pos x="76" y="67"/>
                </a:cxn>
                <a:cxn ang="0">
                  <a:pos x="57" y="44"/>
                </a:cxn>
                <a:cxn ang="0">
                  <a:pos x="40" y="49"/>
                </a:cxn>
                <a:cxn ang="0">
                  <a:pos x="27" y="59"/>
                </a:cxn>
                <a:cxn ang="0">
                  <a:pos x="36" y="68"/>
                </a:cxn>
                <a:cxn ang="0">
                  <a:pos x="56" y="50"/>
                </a:cxn>
                <a:cxn ang="0">
                  <a:pos x="57" y="44"/>
                </a:cxn>
              </a:cxnLst>
              <a:rect l="0" t="0" r="r" b="b"/>
              <a:pathLst>
                <a:path w="87" h="86">
                  <a:moveTo>
                    <a:pt x="76" y="67"/>
                  </a:moveTo>
                  <a:cubicBezTo>
                    <a:pt x="75" y="72"/>
                    <a:pt x="74" y="79"/>
                    <a:pt x="75" y="84"/>
                  </a:cubicBezTo>
                  <a:cubicBezTo>
                    <a:pt x="53" y="84"/>
                    <a:pt x="53" y="84"/>
                    <a:pt x="53" y="84"/>
                  </a:cubicBezTo>
                  <a:cubicBezTo>
                    <a:pt x="52" y="81"/>
                    <a:pt x="52" y="78"/>
                    <a:pt x="53" y="75"/>
                  </a:cubicBezTo>
                  <a:cubicBezTo>
                    <a:pt x="52" y="75"/>
                    <a:pt x="52" y="75"/>
                    <a:pt x="52" y="75"/>
                  </a:cubicBezTo>
                  <a:cubicBezTo>
                    <a:pt x="47" y="82"/>
                    <a:pt x="34" y="86"/>
                    <a:pt x="26" y="86"/>
                  </a:cubicBezTo>
                  <a:cubicBezTo>
                    <a:pt x="10" y="86"/>
                    <a:pt x="0" y="77"/>
                    <a:pt x="3" y="62"/>
                  </a:cubicBezTo>
                  <a:cubicBezTo>
                    <a:pt x="7" y="42"/>
                    <a:pt x="24" y="35"/>
                    <a:pt x="51" y="32"/>
                  </a:cubicBezTo>
                  <a:cubicBezTo>
                    <a:pt x="60" y="30"/>
                    <a:pt x="60" y="30"/>
                    <a:pt x="60" y="30"/>
                  </a:cubicBezTo>
                  <a:cubicBezTo>
                    <a:pt x="61" y="24"/>
                    <a:pt x="61" y="24"/>
                    <a:pt x="61" y="24"/>
                  </a:cubicBezTo>
                  <a:cubicBezTo>
                    <a:pt x="62" y="17"/>
                    <a:pt x="58" y="15"/>
                    <a:pt x="51" y="15"/>
                  </a:cubicBezTo>
                  <a:cubicBezTo>
                    <a:pt x="44" y="15"/>
                    <a:pt x="40" y="18"/>
                    <a:pt x="37" y="26"/>
                  </a:cubicBezTo>
                  <a:cubicBezTo>
                    <a:pt x="14" y="26"/>
                    <a:pt x="14" y="26"/>
                    <a:pt x="14" y="26"/>
                  </a:cubicBezTo>
                  <a:cubicBezTo>
                    <a:pt x="19" y="2"/>
                    <a:pt x="41" y="0"/>
                    <a:pt x="52" y="0"/>
                  </a:cubicBezTo>
                  <a:cubicBezTo>
                    <a:pt x="75" y="0"/>
                    <a:pt x="87" y="5"/>
                    <a:pt x="84" y="24"/>
                  </a:cubicBezTo>
                  <a:lnTo>
                    <a:pt x="76" y="67"/>
                  </a:lnTo>
                  <a:close/>
                  <a:moveTo>
                    <a:pt x="57" y="44"/>
                  </a:moveTo>
                  <a:cubicBezTo>
                    <a:pt x="40" y="49"/>
                    <a:pt x="40" y="49"/>
                    <a:pt x="40" y="49"/>
                  </a:cubicBezTo>
                  <a:cubicBezTo>
                    <a:pt x="34" y="50"/>
                    <a:pt x="28" y="53"/>
                    <a:pt x="27" y="59"/>
                  </a:cubicBezTo>
                  <a:cubicBezTo>
                    <a:pt x="25" y="66"/>
                    <a:pt x="30" y="68"/>
                    <a:pt x="36" y="68"/>
                  </a:cubicBezTo>
                  <a:cubicBezTo>
                    <a:pt x="45" y="68"/>
                    <a:pt x="54" y="62"/>
                    <a:pt x="56" y="50"/>
                  </a:cubicBezTo>
                  <a:lnTo>
                    <a:pt x="57" y="44"/>
                  </a:lnTo>
                  <a:close/>
                </a:path>
              </a:pathLst>
            </a:custGeom>
            <a:solidFill>
              <a:schemeClr val="tx1"/>
            </a:solidFill>
            <a:ln w="9525">
              <a:noFill/>
              <a:round/>
              <a:headEnd/>
              <a:tailEnd/>
            </a:ln>
          </p:spPr>
          <p:txBody>
            <a:bodyPr/>
            <a:lstStyle/>
            <a:p>
              <a:endParaRPr lang="en-US"/>
            </a:p>
          </p:txBody>
        </p:sp>
        <p:sp>
          <p:nvSpPr>
            <p:cNvPr id="48" name="Freeform 154"/>
            <p:cNvSpPr>
              <a:spLocks noChangeAspect="1"/>
            </p:cNvSpPr>
            <p:nvPr/>
          </p:nvSpPr>
          <p:spPr bwMode="black">
            <a:xfrm>
              <a:off x="1934485" y="6490255"/>
              <a:ext cx="77906" cy="189114"/>
            </a:xfrm>
            <a:custGeom>
              <a:avLst/>
              <a:gdLst/>
              <a:ahLst/>
              <a:cxnLst>
                <a:cxn ang="0">
                  <a:pos x="0" y="218"/>
                </a:cxn>
                <a:cxn ang="0">
                  <a:pos x="42" y="0"/>
                </a:cxn>
                <a:cxn ang="0">
                  <a:pos x="90" y="0"/>
                </a:cxn>
                <a:cxn ang="0">
                  <a:pos x="48" y="218"/>
                </a:cxn>
                <a:cxn ang="0">
                  <a:pos x="0" y="218"/>
                </a:cxn>
              </a:cxnLst>
              <a:rect l="0" t="0" r="r" b="b"/>
              <a:pathLst>
                <a:path w="90" h="218">
                  <a:moveTo>
                    <a:pt x="0" y="218"/>
                  </a:moveTo>
                  <a:lnTo>
                    <a:pt x="42" y="0"/>
                  </a:lnTo>
                  <a:lnTo>
                    <a:pt x="90" y="0"/>
                  </a:lnTo>
                  <a:lnTo>
                    <a:pt x="48" y="218"/>
                  </a:lnTo>
                  <a:lnTo>
                    <a:pt x="0" y="218"/>
                  </a:lnTo>
                  <a:close/>
                </a:path>
              </a:pathLst>
            </a:custGeom>
            <a:solidFill>
              <a:schemeClr val="tx1"/>
            </a:solidFill>
            <a:ln w="9525">
              <a:noFill/>
              <a:round/>
              <a:headEnd/>
              <a:tailEnd/>
            </a:ln>
          </p:spPr>
          <p:txBody>
            <a:bodyPr/>
            <a:lstStyle/>
            <a:p>
              <a:endParaRPr lang="en-US"/>
            </a:p>
          </p:txBody>
        </p:sp>
        <p:sp>
          <p:nvSpPr>
            <p:cNvPr id="49" name="Freeform 155"/>
            <p:cNvSpPr>
              <a:spLocks noChangeAspect="1" noEditPoints="1"/>
            </p:cNvSpPr>
            <p:nvPr/>
          </p:nvSpPr>
          <p:spPr bwMode="black">
            <a:xfrm>
              <a:off x="1190046" y="6533563"/>
              <a:ext cx="154370" cy="148692"/>
            </a:xfrm>
            <a:custGeom>
              <a:avLst/>
              <a:gdLst/>
              <a:ahLst/>
              <a:cxnLst>
                <a:cxn ang="0">
                  <a:pos x="42" y="68"/>
                </a:cxn>
                <a:cxn ang="0">
                  <a:pos x="28" y="48"/>
                </a:cxn>
                <a:cxn ang="0">
                  <a:pos x="84" y="48"/>
                </a:cxn>
                <a:cxn ang="0">
                  <a:pos x="53" y="0"/>
                </a:cxn>
                <a:cxn ang="0">
                  <a:pos x="4" y="45"/>
                </a:cxn>
                <a:cxn ang="0">
                  <a:pos x="37" y="86"/>
                </a:cxn>
                <a:cxn ang="0">
                  <a:pos x="80" y="63"/>
                </a:cxn>
                <a:cxn ang="0">
                  <a:pos x="64" y="55"/>
                </a:cxn>
                <a:cxn ang="0">
                  <a:pos x="42" y="68"/>
                </a:cxn>
                <a:cxn ang="0">
                  <a:pos x="50" y="18"/>
                </a:cxn>
                <a:cxn ang="0">
                  <a:pos x="63" y="33"/>
                </a:cxn>
                <a:cxn ang="0">
                  <a:pos x="30"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8" y="0"/>
                    <a:pt x="10" y="17"/>
                    <a:pt x="4" y="45"/>
                  </a:cubicBezTo>
                  <a:cubicBezTo>
                    <a:pt x="0" y="68"/>
                    <a:pt x="11" y="86"/>
                    <a:pt x="37" y="86"/>
                  </a:cubicBezTo>
                  <a:cubicBezTo>
                    <a:pt x="55" y="86"/>
                    <a:pt x="69" y="79"/>
                    <a:pt x="80" y="63"/>
                  </a:cubicBezTo>
                  <a:cubicBezTo>
                    <a:pt x="64" y="55"/>
                    <a:pt x="64" y="55"/>
                    <a:pt x="64" y="55"/>
                  </a:cubicBezTo>
                  <a:cubicBezTo>
                    <a:pt x="55" y="64"/>
                    <a:pt x="50" y="68"/>
                    <a:pt x="42" y="68"/>
                  </a:cubicBezTo>
                  <a:close/>
                  <a:moveTo>
                    <a:pt x="50" y="18"/>
                  </a:moveTo>
                  <a:cubicBezTo>
                    <a:pt x="56" y="18"/>
                    <a:pt x="64" y="21"/>
                    <a:pt x="63" y="33"/>
                  </a:cubicBezTo>
                  <a:cubicBezTo>
                    <a:pt x="30" y="33"/>
                    <a:pt x="30" y="33"/>
                    <a:pt x="30" y="33"/>
                  </a:cubicBezTo>
                  <a:cubicBezTo>
                    <a:pt x="34" y="22"/>
                    <a:pt x="43" y="18"/>
                    <a:pt x="50" y="18"/>
                  </a:cubicBezTo>
                  <a:close/>
                </a:path>
              </a:pathLst>
            </a:custGeom>
            <a:solidFill>
              <a:schemeClr val="tx1"/>
            </a:solidFill>
            <a:ln w="9525">
              <a:noFill/>
              <a:round/>
              <a:headEnd/>
              <a:tailEnd/>
            </a:ln>
          </p:spPr>
          <p:txBody>
            <a:bodyPr/>
            <a:lstStyle/>
            <a:p>
              <a:endParaRPr lang="en-US"/>
            </a:p>
          </p:txBody>
        </p:sp>
        <p:sp>
          <p:nvSpPr>
            <p:cNvPr id="50" name="Freeform 156"/>
            <p:cNvSpPr>
              <a:spLocks noChangeAspect="1" noEditPoints="1"/>
            </p:cNvSpPr>
            <p:nvPr/>
          </p:nvSpPr>
          <p:spPr bwMode="black">
            <a:xfrm>
              <a:off x="1344416" y="6533563"/>
              <a:ext cx="154370" cy="148692"/>
            </a:xfrm>
            <a:custGeom>
              <a:avLst/>
              <a:gdLst/>
              <a:ahLst/>
              <a:cxnLst>
                <a:cxn ang="0">
                  <a:pos x="42" y="68"/>
                </a:cxn>
                <a:cxn ang="0">
                  <a:pos x="28" y="48"/>
                </a:cxn>
                <a:cxn ang="0">
                  <a:pos x="84" y="48"/>
                </a:cxn>
                <a:cxn ang="0">
                  <a:pos x="53" y="0"/>
                </a:cxn>
                <a:cxn ang="0">
                  <a:pos x="5" y="45"/>
                </a:cxn>
                <a:cxn ang="0">
                  <a:pos x="37" y="86"/>
                </a:cxn>
                <a:cxn ang="0">
                  <a:pos x="81" y="63"/>
                </a:cxn>
                <a:cxn ang="0">
                  <a:pos x="64" y="55"/>
                </a:cxn>
                <a:cxn ang="0">
                  <a:pos x="42" y="68"/>
                </a:cxn>
                <a:cxn ang="0">
                  <a:pos x="50" y="18"/>
                </a:cxn>
                <a:cxn ang="0">
                  <a:pos x="63" y="33"/>
                </a:cxn>
                <a:cxn ang="0">
                  <a:pos x="31" y="33"/>
                </a:cxn>
                <a:cxn ang="0">
                  <a:pos x="50" y="18"/>
                </a:cxn>
              </a:cxnLst>
              <a:rect l="0" t="0" r="r" b="b"/>
              <a:pathLst>
                <a:path w="89" h="86">
                  <a:moveTo>
                    <a:pt x="42" y="68"/>
                  </a:moveTo>
                  <a:cubicBezTo>
                    <a:pt x="34" y="68"/>
                    <a:pt x="25" y="63"/>
                    <a:pt x="28" y="48"/>
                  </a:cubicBezTo>
                  <a:cubicBezTo>
                    <a:pt x="84" y="48"/>
                    <a:pt x="84" y="48"/>
                    <a:pt x="84" y="48"/>
                  </a:cubicBezTo>
                  <a:cubicBezTo>
                    <a:pt x="89" y="23"/>
                    <a:pt x="83" y="0"/>
                    <a:pt x="53" y="0"/>
                  </a:cubicBezTo>
                  <a:cubicBezTo>
                    <a:pt x="29" y="0"/>
                    <a:pt x="10" y="17"/>
                    <a:pt x="5" y="45"/>
                  </a:cubicBezTo>
                  <a:cubicBezTo>
                    <a:pt x="0" y="68"/>
                    <a:pt x="12" y="86"/>
                    <a:pt x="37" y="86"/>
                  </a:cubicBezTo>
                  <a:cubicBezTo>
                    <a:pt x="55" y="86"/>
                    <a:pt x="69" y="79"/>
                    <a:pt x="81" y="63"/>
                  </a:cubicBezTo>
                  <a:cubicBezTo>
                    <a:pt x="64" y="55"/>
                    <a:pt x="64" y="55"/>
                    <a:pt x="64" y="55"/>
                  </a:cubicBezTo>
                  <a:cubicBezTo>
                    <a:pt x="55" y="64"/>
                    <a:pt x="50" y="68"/>
                    <a:pt x="42" y="68"/>
                  </a:cubicBezTo>
                  <a:close/>
                  <a:moveTo>
                    <a:pt x="50" y="18"/>
                  </a:moveTo>
                  <a:cubicBezTo>
                    <a:pt x="57" y="18"/>
                    <a:pt x="65" y="21"/>
                    <a:pt x="63" y="33"/>
                  </a:cubicBezTo>
                  <a:cubicBezTo>
                    <a:pt x="31" y="33"/>
                    <a:pt x="31" y="33"/>
                    <a:pt x="31" y="33"/>
                  </a:cubicBezTo>
                  <a:cubicBezTo>
                    <a:pt x="34" y="22"/>
                    <a:pt x="43" y="18"/>
                    <a:pt x="50" y="18"/>
                  </a:cubicBezTo>
                  <a:close/>
                </a:path>
              </a:pathLst>
            </a:custGeom>
            <a:solidFill>
              <a:schemeClr val="tx1"/>
            </a:solidFill>
            <a:ln w="9525">
              <a:noFill/>
              <a:round/>
              <a:headEnd/>
              <a:tailEnd/>
            </a:ln>
          </p:spPr>
          <p:txBody>
            <a:bodyPr/>
            <a:lstStyle/>
            <a:p>
              <a:endParaRPr lang="en-US"/>
            </a:p>
          </p:txBody>
        </p:sp>
        <p:sp>
          <p:nvSpPr>
            <p:cNvPr id="51" name="Freeform 157"/>
            <p:cNvSpPr>
              <a:spLocks noChangeAspect="1" noEditPoints="1"/>
            </p:cNvSpPr>
            <p:nvPr/>
          </p:nvSpPr>
          <p:spPr bwMode="black">
            <a:xfrm>
              <a:off x="2000850" y="6533563"/>
              <a:ext cx="152927" cy="148692"/>
            </a:xfrm>
            <a:custGeom>
              <a:avLst/>
              <a:gdLst/>
              <a:ahLst/>
              <a:cxnLst>
                <a:cxn ang="0">
                  <a:pos x="41" y="68"/>
                </a:cxn>
                <a:cxn ang="0">
                  <a:pos x="28" y="48"/>
                </a:cxn>
                <a:cxn ang="0">
                  <a:pos x="84" y="48"/>
                </a:cxn>
                <a:cxn ang="0">
                  <a:pos x="53" y="0"/>
                </a:cxn>
                <a:cxn ang="0">
                  <a:pos x="4" y="45"/>
                </a:cxn>
                <a:cxn ang="0">
                  <a:pos x="36" y="86"/>
                </a:cxn>
                <a:cxn ang="0">
                  <a:pos x="80" y="63"/>
                </a:cxn>
                <a:cxn ang="0">
                  <a:pos x="63" y="55"/>
                </a:cxn>
                <a:cxn ang="0">
                  <a:pos x="41" y="68"/>
                </a:cxn>
                <a:cxn ang="0">
                  <a:pos x="49" y="18"/>
                </a:cxn>
                <a:cxn ang="0">
                  <a:pos x="63" y="33"/>
                </a:cxn>
                <a:cxn ang="0">
                  <a:pos x="30" y="33"/>
                </a:cxn>
                <a:cxn ang="0">
                  <a:pos x="49" y="18"/>
                </a:cxn>
              </a:cxnLst>
              <a:rect l="0" t="0" r="r" b="b"/>
              <a:pathLst>
                <a:path w="88" h="86">
                  <a:moveTo>
                    <a:pt x="41" y="68"/>
                  </a:moveTo>
                  <a:cubicBezTo>
                    <a:pt x="34" y="68"/>
                    <a:pt x="25" y="63"/>
                    <a:pt x="28" y="48"/>
                  </a:cubicBezTo>
                  <a:cubicBezTo>
                    <a:pt x="84" y="48"/>
                    <a:pt x="84" y="48"/>
                    <a:pt x="84" y="48"/>
                  </a:cubicBezTo>
                  <a:cubicBezTo>
                    <a:pt x="88" y="23"/>
                    <a:pt x="83" y="0"/>
                    <a:pt x="53" y="0"/>
                  </a:cubicBezTo>
                  <a:cubicBezTo>
                    <a:pt x="28" y="0"/>
                    <a:pt x="10" y="17"/>
                    <a:pt x="4" y="45"/>
                  </a:cubicBezTo>
                  <a:cubicBezTo>
                    <a:pt x="0" y="68"/>
                    <a:pt x="11" y="86"/>
                    <a:pt x="36" y="86"/>
                  </a:cubicBezTo>
                  <a:cubicBezTo>
                    <a:pt x="55" y="86"/>
                    <a:pt x="69" y="79"/>
                    <a:pt x="80" y="63"/>
                  </a:cubicBezTo>
                  <a:cubicBezTo>
                    <a:pt x="63" y="55"/>
                    <a:pt x="63" y="55"/>
                    <a:pt x="63" y="55"/>
                  </a:cubicBezTo>
                  <a:cubicBezTo>
                    <a:pt x="55" y="64"/>
                    <a:pt x="50" y="68"/>
                    <a:pt x="41" y="68"/>
                  </a:cubicBezTo>
                  <a:close/>
                  <a:moveTo>
                    <a:pt x="49" y="18"/>
                  </a:moveTo>
                  <a:cubicBezTo>
                    <a:pt x="56" y="18"/>
                    <a:pt x="64" y="21"/>
                    <a:pt x="63" y="33"/>
                  </a:cubicBezTo>
                  <a:cubicBezTo>
                    <a:pt x="30" y="33"/>
                    <a:pt x="30" y="33"/>
                    <a:pt x="30" y="33"/>
                  </a:cubicBezTo>
                  <a:cubicBezTo>
                    <a:pt x="33" y="22"/>
                    <a:pt x="42" y="18"/>
                    <a:pt x="49" y="18"/>
                  </a:cubicBezTo>
                  <a:close/>
                </a:path>
              </a:pathLst>
            </a:custGeom>
            <a:solidFill>
              <a:schemeClr val="tx1"/>
            </a:solidFill>
            <a:ln w="9525">
              <a:noFill/>
              <a:round/>
              <a:headEnd/>
              <a:tailEnd/>
            </a:ln>
          </p:spPr>
          <p:txBody>
            <a:bodyPr/>
            <a:lstStyle/>
            <a:p>
              <a:endParaRPr lang="en-US"/>
            </a:p>
          </p:txBody>
        </p:sp>
        <p:sp>
          <p:nvSpPr>
            <p:cNvPr id="52" name="Freeform 158"/>
            <p:cNvSpPr>
              <a:spLocks noChangeAspect="1"/>
            </p:cNvSpPr>
            <p:nvPr/>
          </p:nvSpPr>
          <p:spPr bwMode="black">
            <a:xfrm>
              <a:off x="1635844" y="6533563"/>
              <a:ext cx="148599" cy="148692"/>
            </a:xfrm>
            <a:custGeom>
              <a:avLst/>
              <a:gdLst/>
              <a:ahLst/>
              <a:cxnLst>
                <a:cxn ang="0">
                  <a:pos x="63" y="56"/>
                </a:cxn>
                <a:cxn ang="0">
                  <a:pos x="44" y="67"/>
                </a:cxn>
                <a:cxn ang="0">
                  <a:pos x="30" y="43"/>
                </a:cxn>
                <a:cxn ang="0">
                  <a:pos x="53" y="19"/>
                </a:cxn>
                <a:cxn ang="0">
                  <a:pos x="67" y="31"/>
                </a:cxn>
                <a:cxn ang="0">
                  <a:pos x="86" y="19"/>
                </a:cxn>
                <a:cxn ang="0">
                  <a:pos x="54" y="0"/>
                </a:cxn>
                <a:cxn ang="0">
                  <a:pos x="5" y="43"/>
                </a:cxn>
                <a:cxn ang="0">
                  <a:pos x="38" y="86"/>
                </a:cxn>
                <a:cxn ang="0">
                  <a:pos x="79" y="64"/>
                </a:cxn>
                <a:cxn ang="0">
                  <a:pos x="63" y="56"/>
                </a:cxn>
              </a:cxnLst>
              <a:rect l="0" t="0" r="r" b="b"/>
              <a:pathLst>
                <a:path w="86" h="86">
                  <a:moveTo>
                    <a:pt x="63" y="56"/>
                  </a:moveTo>
                  <a:cubicBezTo>
                    <a:pt x="57" y="65"/>
                    <a:pt x="51" y="67"/>
                    <a:pt x="44" y="67"/>
                  </a:cubicBezTo>
                  <a:cubicBezTo>
                    <a:pt x="31" y="67"/>
                    <a:pt x="27" y="57"/>
                    <a:pt x="30" y="43"/>
                  </a:cubicBezTo>
                  <a:cubicBezTo>
                    <a:pt x="33" y="29"/>
                    <a:pt x="40" y="19"/>
                    <a:pt x="53" y="19"/>
                  </a:cubicBezTo>
                  <a:cubicBezTo>
                    <a:pt x="57" y="19"/>
                    <a:pt x="65" y="21"/>
                    <a:pt x="67" y="31"/>
                  </a:cubicBezTo>
                  <a:cubicBezTo>
                    <a:pt x="86" y="19"/>
                    <a:pt x="86" y="19"/>
                    <a:pt x="86" y="19"/>
                  </a:cubicBezTo>
                  <a:cubicBezTo>
                    <a:pt x="81" y="6"/>
                    <a:pt x="69" y="0"/>
                    <a:pt x="54" y="0"/>
                  </a:cubicBezTo>
                  <a:cubicBezTo>
                    <a:pt x="31" y="0"/>
                    <a:pt x="10" y="16"/>
                    <a:pt x="5" y="43"/>
                  </a:cubicBezTo>
                  <a:cubicBezTo>
                    <a:pt x="0" y="70"/>
                    <a:pt x="14" y="86"/>
                    <a:pt x="38" y="86"/>
                  </a:cubicBezTo>
                  <a:cubicBezTo>
                    <a:pt x="54" y="86"/>
                    <a:pt x="69" y="77"/>
                    <a:pt x="79" y="64"/>
                  </a:cubicBezTo>
                  <a:lnTo>
                    <a:pt x="63" y="56"/>
                  </a:lnTo>
                  <a:close/>
                </a:path>
              </a:pathLst>
            </a:custGeom>
            <a:solidFill>
              <a:schemeClr val="tx1"/>
            </a:solidFill>
            <a:ln w="9525">
              <a:noFill/>
              <a:round/>
              <a:headEnd/>
              <a:tailEnd/>
            </a:ln>
          </p:spPr>
          <p:txBody>
            <a:bodyPr/>
            <a:lstStyle/>
            <a:p>
              <a:endParaRPr lang="en-US"/>
            </a:p>
          </p:txBody>
        </p:sp>
        <p:sp>
          <p:nvSpPr>
            <p:cNvPr id="53" name="Freeform 159"/>
            <p:cNvSpPr>
              <a:spLocks noChangeAspect="1"/>
            </p:cNvSpPr>
            <p:nvPr/>
          </p:nvSpPr>
          <p:spPr bwMode="black">
            <a:xfrm>
              <a:off x="1487244" y="6533563"/>
              <a:ext cx="157256" cy="148692"/>
            </a:xfrm>
            <a:custGeom>
              <a:avLst/>
              <a:gdLst/>
              <a:ahLst/>
              <a:cxnLst>
                <a:cxn ang="0">
                  <a:pos x="38" y="24"/>
                </a:cxn>
                <a:cxn ang="0">
                  <a:pos x="49" y="18"/>
                </a:cxn>
                <a:cxn ang="0">
                  <a:pos x="70" y="26"/>
                </a:cxn>
                <a:cxn ang="0">
                  <a:pos x="90" y="14"/>
                </a:cxn>
                <a:cxn ang="0">
                  <a:pos x="54" y="0"/>
                </a:cxn>
                <a:cxn ang="0">
                  <a:pos x="14" y="29"/>
                </a:cxn>
                <a:cxn ang="0">
                  <a:pos x="56" y="60"/>
                </a:cxn>
                <a:cxn ang="0">
                  <a:pos x="41" y="68"/>
                </a:cxn>
                <a:cxn ang="0">
                  <a:pos x="18" y="57"/>
                </a:cxn>
                <a:cxn ang="0">
                  <a:pos x="0" y="68"/>
                </a:cxn>
                <a:cxn ang="0">
                  <a:pos x="37" y="86"/>
                </a:cxn>
                <a:cxn ang="0">
                  <a:pos x="80" y="57"/>
                </a:cxn>
                <a:cxn ang="0">
                  <a:pos x="38" y="24"/>
                </a:cxn>
              </a:cxnLst>
              <a:rect l="0" t="0" r="r" b="b"/>
              <a:pathLst>
                <a:path w="90" h="86">
                  <a:moveTo>
                    <a:pt x="38" y="24"/>
                  </a:moveTo>
                  <a:cubicBezTo>
                    <a:pt x="39" y="20"/>
                    <a:pt x="43" y="18"/>
                    <a:pt x="49" y="18"/>
                  </a:cubicBezTo>
                  <a:cubicBezTo>
                    <a:pt x="57" y="18"/>
                    <a:pt x="66" y="21"/>
                    <a:pt x="70" y="26"/>
                  </a:cubicBezTo>
                  <a:cubicBezTo>
                    <a:pt x="90" y="14"/>
                    <a:pt x="90" y="14"/>
                    <a:pt x="90" y="14"/>
                  </a:cubicBezTo>
                  <a:cubicBezTo>
                    <a:pt x="79" y="4"/>
                    <a:pt x="66" y="0"/>
                    <a:pt x="54" y="0"/>
                  </a:cubicBezTo>
                  <a:cubicBezTo>
                    <a:pt x="37" y="0"/>
                    <a:pt x="18" y="8"/>
                    <a:pt x="14" y="29"/>
                  </a:cubicBezTo>
                  <a:cubicBezTo>
                    <a:pt x="8" y="58"/>
                    <a:pt x="59" y="47"/>
                    <a:pt x="56" y="60"/>
                  </a:cubicBezTo>
                  <a:cubicBezTo>
                    <a:pt x="55" y="67"/>
                    <a:pt x="45" y="68"/>
                    <a:pt x="41" y="68"/>
                  </a:cubicBezTo>
                  <a:cubicBezTo>
                    <a:pt x="31" y="68"/>
                    <a:pt x="24" y="64"/>
                    <a:pt x="18" y="57"/>
                  </a:cubicBezTo>
                  <a:cubicBezTo>
                    <a:pt x="0" y="68"/>
                    <a:pt x="0" y="68"/>
                    <a:pt x="0" y="68"/>
                  </a:cubicBezTo>
                  <a:cubicBezTo>
                    <a:pt x="9" y="81"/>
                    <a:pt x="20" y="86"/>
                    <a:pt x="37" y="86"/>
                  </a:cubicBezTo>
                  <a:cubicBezTo>
                    <a:pt x="55" y="86"/>
                    <a:pt x="76" y="78"/>
                    <a:pt x="80" y="57"/>
                  </a:cubicBezTo>
                  <a:cubicBezTo>
                    <a:pt x="86" y="26"/>
                    <a:pt x="35" y="38"/>
                    <a:pt x="38" y="24"/>
                  </a:cubicBezTo>
                  <a:close/>
                </a:path>
              </a:pathLst>
            </a:custGeom>
            <a:solidFill>
              <a:schemeClr val="tx1"/>
            </a:solidFill>
            <a:ln w="9525">
              <a:noFill/>
              <a:round/>
              <a:headEnd/>
              <a:tailEnd/>
            </a:ln>
          </p:spPr>
          <p:txBody>
            <a:bodyPr/>
            <a:lstStyle/>
            <a:p>
              <a:endParaRPr lang="en-US"/>
            </a:p>
          </p:txBody>
        </p:sp>
      </p:grpSp>
      <p:sp>
        <p:nvSpPr>
          <p:cNvPr id="54" name="TextBox 53"/>
          <p:cNvSpPr txBox="1"/>
          <p:nvPr userDrawn="1"/>
        </p:nvSpPr>
        <p:spPr>
          <a:xfrm>
            <a:off x="1892617" y="6192972"/>
            <a:ext cx="5358766" cy="230832"/>
          </a:xfrm>
          <a:prstGeom prst="rect">
            <a:avLst/>
          </a:prstGeom>
          <a:noFill/>
        </p:spPr>
        <p:txBody>
          <a:bodyPr wrap="square" rtlCol="0">
            <a:spAutoFit/>
          </a:bodyPr>
          <a:lstStyle/>
          <a:p>
            <a:pPr algn="ctr"/>
            <a:r>
              <a:rPr lang="en-US" sz="900" dirty="0" smtClean="0">
                <a:solidFill>
                  <a:schemeClr val="tx1">
                    <a:lumMod val="50000"/>
                    <a:lumOff val="50000"/>
                  </a:schemeClr>
                </a:solidFill>
              </a:rPr>
              <a:t>© 2014 Freescale Semiconductor, Inc.  |  </a:t>
            </a:r>
            <a:r>
              <a:rPr lang="en-US" sz="900" b="1" i="1" dirty="0" smtClean="0">
                <a:solidFill>
                  <a:schemeClr val="tx1">
                    <a:lumMod val="50000"/>
                    <a:lumOff val="50000"/>
                  </a:schemeClr>
                </a:solidFill>
              </a:rPr>
              <a:t>External Use</a:t>
            </a:r>
          </a:p>
        </p:txBody>
      </p:sp>
      <p:sp>
        <p:nvSpPr>
          <p:cNvPr id="55" name="TextBox 54"/>
          <p:cNvSpPr txBox="1"/>
          <p:nvPr userDrawn="1"/>
        </p:nvSpPr>
        <p:spPr>
          <a:xfrm>
            <a:off x="1935061" y="5265907"/>
            <a:ext cx="5358766" cy="307777"/>
          </a:xfrm>
          <a:prstGeom prst="rect">
            <a:avLst/>
          </a:prstGeom>
          <a:noFill/>
        </p:spPr>
        <p:txBody>
          <a:bodyPr wrap="square" rtlCol="0">
            <a:spAutoFit/>
          </a:bodyPr>
          <a:lstStyle/>
          <a:p>
            <a:pPr algn="ctr"/>
            <a:r>
              <a:rPr lang="en-US" sz="1400" dirty="0" smtClean="0">
                <a:solidFill>
                  <a:schemeClr val="tx1">
                    <a:lumMod val="50000"/>
                    <a:lumOff val="50000"/>
                  </a:schemeClr>
                </a:solidFill>
              </a:rPr>
              <a:t>www.Freescale.com</a:t>
            </a:r>
            <a:endParaRPr lang="en-US" sz="1400" b="1" i="1" dirty="0" smtClean="0">
              <a:solidFill>
                <a:schemeClr val="tx1">
                  <a:lumMod val="50000"/>
                  <a:lumOff val="50000"/>
                </a:schemeClr>
              </a:solidFill>
            </a:endParaRPr>
          </a:p>
        </p:txBody>
      </p:sp>
      <p:sp>
        <p:nvSpPr>
          <p:cNvPr id="56" name="Rectangle 55">
            <a:hlinkClick r:id="rId3"/>
          </p:cNvPr>
          <p:cNvSpPr/>
          <p:nvPr userDrawn="1"/>
        </p:nvSpPr>
        <p:spPr>
          <a:xfrm>
            <a:off x="3626303" y="5230983"/>
            <a:ext cx="1891394" cy="433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57" name="Group 56"/>
          <p:cNvGrpSpPr/>
          <p:nvPr userDrawn="1"/>
        </p:nvGrpSpPr>
        <p:grpSpPr>
          <a:xfrm>
            <a:off x="4136152" y="4733925"/>
            <a:ext cx="381000" cy="381000"/>
            <a:chOff x="5617708" y="4733925"/>
            <a:chExt cx="381000" cy="381000"/>
          </a:xfrm>
        </p:grpSpPr>
        <p:sp>
          <p:nvSpPr>
            <p:cNvPr id="58" name="Oval 57">
              <a:hlinkClick r:id="rId4"/>
            </p:cNvPr>
            <p:cNvSpPr/>
            <p:nvPr userDrawn="1"/>
          </p:nvSpPr>
          <p:spPr>
            <a:xfrm>
              <a:off x="5617708" y="4733925"/>
              <a:ext cx="381000" cy="381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a:hlinkClick r:id="rId4"/>
            </p:cNvPr>
            <p:cNvSpPr/>
            <p:nvPr userDrawn="1"/>
          </p:nvSpPr>
          <p:spPr>
            <a:xfrm rot="5400000">
              <a:off x="5720352" y="4858972"/>
              <a:ext cx="175712" cy="130907"/>
            </a:xfrm>
            <a:custGeom>
              <a:avLst/>
              <a:gdLst>
                <a:gd name="connsiteX0" fmla="*/ 0 w 3100390"/>
                <a:gd name="connsiteY0" fmla="*/ 1938335 h 2309814"/>
                <a:gd name="connsiteX1" fmla="*/ 0 w 3100390"/>
                <a:gd name="connsiteY1" fmla="*/ 1881191 h 2309814"/>
                <a:gd name="connsiteX2" fmla="*/ 371478 w 3100390"/>
                <a:gd name="connsiteY2" fmla="*/ 1509713 h 2309814"/>
                <a:gd name="connsiteX3" fmla="*/ 804863 w 3100390"/>
                <a:gd name="connsiteY3" fmla="*/ 1509713 h 2309814"/>
                <a:gd name="connsiteX4" fmla="*/ 804863 w 3100390"/>
                <a:gd name="connsiteY4" fmla="*/ 371479 h 2309814"/>
                <a:gd name="connsiteX5" fmla="*/ 1176341 w 3100390"/>
                <a:gd name="connsiteY5" fmla="*/ 1 h 2309814"/>
                <a:gd name="connsiteX6" fmla="*/ 1233485 w 3100390"/>
                <a:gd name="connsiteY6" fmla="*/ 1 h 2309814"/>
                <a:gd name="connsiteX7" fmla="*/ 1604963 w 3100390"/>
                <a:gd name="connsiteY7" fmla="*/ 371479 h 2309814"/>
                <a:gd name="connsiteX8" fmla="*/ 1604963 w 3100390"/>
                <a:gd name="connsiteY8" fmla="*/ 1509713 h 2309814"/>
                <a:gd name="connsiteX9" fmla="*/ 2038347 w 3100390"/>
                <a:gd name="connsiteY9" fmla="*/ 1509713 h 2309814"/>
                <a:gd name="connsiteX10" fmla="*/ 2047594 w 3100390"/>
                <a:gd name="connsiteY10" fmla="*/ 1510645 h 2309814"/>
                <a:gd name="connsiteX11" fmla="*/ 2064178 w 3100390"/>
                <a:gd name="connsiteY11" fmla="*/ 1509615 h 2309814"/>
                <a:gd name="connsiteX12" fmla="*/ 2231455 w 3100390"/>
                <a:gd name="connsiteY12" fmla="*/ 1437930 h 2309814"/>
                <a:gd name="connsiteX13" fmla="*/ 2299945 w 3100390"/>
                <a:gd name="connsiteY13" fmla="*/ 1197202 h 2309814"/>
                <a:gd name="connsiteX14" fmla="*/ 2300290 w 3100390"/>
                <a:gd name="connsiteY14" fmla="*/ 1195482 h 2309814"/>
                <a:gd name="connsiteX15" fmla="*/ 2300290 w 3100390"/>
                <a:gd name="connsiteY15" fmla="*/ 371478 h 2309814"/>
                <a:gd name="connsiteX16" fmla="*/ 2671768 w 3100390"/>
                <a:gd name="connsiteY16" fmla="*/ 0 h 2309814"/>
                <a:gd name="connsiteX17" fmla="*/ 2728912 w 3100390"/>
                <a:gd name="connsiteY17" fmla="*/ 0 h 2309814"/>
                <a:gd name="connsiteX18" fmla="*/ 3100390 w 3100390"/>
                <a:gd name="connsiteY18" fmla="*/ 371478 h 2309814"/>
                <a:gd name="connsiteX19" fmla="*/ 3100390 w 3100390"/>
                <a:gd name="connsiteY19" fmla="*/ 1223960 h 2309814"/>
                <a:gd name="connsiteX20" fmla="*/ 3096815 w 3100390"/>
                <a:gd name="connsiteY20" fmla="*/ 1259424 h 2309814"/>
                <a:gd name="connsiteX21" fmla="*/ 3094122 w 3100390"/>
                <a:gd name="connsiteY21" fmla="*/ 1358809 h 2309814"/>
                <a:gd name="connsiteX22" fmla="*/ 2804461 w 3100390"/>
                <a:gd name="connsiteY22" fmla="*/ 2038795 h 2309814"/>
                <a:gd name="connsiteX23" fmla="*/ 2074120 w 3100390"/>
                <a:gd name="connsiteY23" fmla="*/ 2306933 h 2309814"/>
                <a:gd name="connsiteX24" fmla="*/ 2070794 w 3100390"/>
                <a:gd name="connsiteY24" fmla="*/ 2306542 h 2309814"/>
                <a:gd name="connsiteX25" fmla="*/ 2038347 w 3100390"/>
                <a:gd name="connsiteY25" fmla="*/ 2309813 h 2309814"/>
                <a:gd name="connsiteX26" fmla="*/ 1233491 w 3100390"/>
                <a:gd name="connsiteY26" fmla="*/ 2309813 h 2309814"/>
                <a:gd name="connsiteX27" fmla="*/ 1233485 w 3100390"/>
                <a:gd name="connsiteY27" fmla="*/ 2309814 h 2309814"/>
                <a:gd name="connsiteX28" fmla="*/ 1176341 w 3100390"/>
                <a:gd name="connsiteY28" fmla="*/ 2309814 h 2309814"/>
                <a:gd name="connsiteX29" fmla="*/ 1176336 w 3100390"/>
                <a:gd name="connsiteY29" fmla="*/ 2309813 h 2309814"/>
                <a:gd name="connsiteX30" fmla="*/ 371478 w 3100390"/>
                <a:gd name="connsiteY30" fmla="*/ 2309813 h 2309814"/>
                <a:gd name="connsiteX31" fmla="*/ 0 w 3100390"/>
                <a:gd name="connsiteY31" fmla="*/ 1938335 h 230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00390" h="2309814">
                  <a:moveTo>
                    <a:pt x="0" y="1938335"/>
                  </a:moveTo>
                  <a:lnTo>
                    <a:pt x="0" y="1881191"/>
                  </a:lnTo>
                  <a:cubicBezTo>
                    <a:pt x="0" y="1676029"/>
                    <a:pt x="166316" y="1509713"/>
                    <a:pt x="371478" y="1509713"/>
                  </a:cubicBezTo>
                  <a:lnTo>
                    <a:pt x="804863" y="1509713"/>
                  </a:lnTo>
                  <a:lnTo>
                    <a:pt x="804863" y="371479"/>
                  </a:lnTo>
                  <a:cubicBezTo>
                    <a:pt x="804863" y="166317"/>
                    <a:pt x="971179" y="1"/>
                    <a:pt x="1176341" y="1"/>
                  </a:cubicBezTo>
                  <a:lnTo>
                    <a:pt x="1233485" y="1"/>
                  </a:lnTo>
                  <a:cubicBezTo>
                    <a:pt x="1438647" y="1"/>
                    <a:pt x="1604963" y="166317"/>
                    <a:pt x="1604963" y="371479"/>
                  </a:cubicBezTo>
                  <a:lnTo>
                    <a:pt x="1604963" y="1509713"/>
                  </a:lnTo>
                  <a:lnTo>
                    <a:pt x="2038347" y="1509713"/>
                  </a:lnTo>
                  <a:lnTo>
                    <a:pt x="2047594" y="1510645"/>
                  </a:lnTo>
                  <a:lnTo>
                    <a:pt x="2064178" y="1509615"/>
                  </a:lnTo>
                  <a:cubicBezTo>
                    <a:pt x="2136696" y="1500369"/>
                    <a:pt x="2192207" y="1477589"/>
                    <a:pt x="2231455" y="1437930"/>
                  </a:cubicBezTo>
                  <a:cubicBezTo>
                    <a:pt x="2283785" y="1385052"/>
                    <a:pt x="2303685" y="1321820"/>
                    <a:pt x="2299945" y="1197202"/>
                  </a:cubicBezTo>
                  <a:lnTo>
                    <a:pt x="2300290" y="1195482"/>
                  </a:lnTo>
                  <a:lnTo>
                    <a:pt x="2300290" y="371478"/>
                  </a:lnTo>
                  <a:cubicBezTo>
                    <a:pt x="2300290" y="166316"/>
                    <a:pt x="2466606" y="0"/>
                    <a:pt x="2671768" y="0"/>
                  </a:cubicBezTo>
                  <a:lnTo>
                    <a:pt x="2728912" y="0"/>
                  </a:lnTo>
                  <a:cubicBezTo>
                    <a:pt x="2934074" y="0"/>
                    <a:pt x="3100390" y="166316"/>
                    <a:pt x="3100390" y="371478"/>
                  </a:cubicBezTo>
                  <a:lnTo>
                    <a:pt x="3100390" y="1223960"/>
                  </a:lnTo>
                  <a:lnTo>
                    <a:pt x="3096815" y="1259424"/>
                  </a:lnTo>
                  <a:lnTo>
                    <a:pt x="3094122" y="1358809"/>
                  </a:lnTo>
                  <a:cubicBezTo>
                    <a:pt x="3077077" y="1601947"/>
                    <a:pt x="2985276" y="1871228"/>
                    <a:pt x="2804461" y="2038795"/>
                  </a:cubicBezTo>
                  <a:cubicBezTo>
                    <a:pt x="2752410" y="2108599"/>
                    <a:pt x="2501368" y="2302427"/>
                    <a:pt x="2074120" y="2306933"/>
                  </a:cubicBezTo>
                  <a:lnTo>
                    <a:pt x="2070794" y="2306542"/>
                  </a:lnTo>
                  <a:lnTo>
                    <a:pt x="2038347" y="2309813"/>
                  </a:lnTo>
                  <a:lnTo>
                    <a:pt x="1233491" y="2309813"/>
                  </a:lnTo>
                  <a:lnTo>
                    <a:pt x="1233485" y="2309814"/>
                  </a:lnTo>
                  <a:lnTo>
                    <a:pt x="1176341" y="2309814"/>
                  </a:lnTo>
                  <a:lnTo>
                    <a:pt x="1176336" y="2309813"/>
                  </a:lnTo>
                  <a:lnTo>
                    <a:pt x="371478" y="2309813"/>
                  </a:lnTo>
                  <a:cubicBezTo>
                    <a:pt x="166316" y="2309813"/>
                    <a:pt x="0" y="2143497"/>
                    <a:pt x="0" y="19383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userDrawn="1"/>
        </p:nvGrpSpPr>
        <p:grpSpPr>
          <a:xfrm>
            <a:off x="4736227" y="4733925"/>
            <a:ext cx="381000" cy="381000"/>
            <a:chOff x="6217783" y="4733925"/>
            <a:chExt cx="381000" cy="381000"/>
          </a:xfrm>
        </p:grpSpPr>
        <p:sp>
          <p:nvSpPr>
            <p:cNvPr id="61" name="Oval 60">
              <a:hlinkClick r:id="rId5"/>
            </p:cNvPr>
            <p:cNvSpPr/>
            <p:nvPr userDrawn="1"/>
          </p:nvSpPr>
          <p:spPr>
            <a:xfrm>
              <a:off x="6217783" y="4733925"/>
              <a:ext cx="381000" cy="38100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a:hlinkClick r:id="rId5"/>
            </p:cNvPr>
            <p:cNvSpPr/>
            <p:nvPr userDrawn="1"/>
          </p:nvSpPr>
          <p:spPr>
            <a:xfrm>
              <a:off x="6349815" y="4804488"/>
              <a:ext cx="116937" cy="239875"/>
            </a:xfrm>
            <a:custGeom>
              <a:avLst/>
              <a:gdLst>
                <a:gd name="connsiteX0" fmla="*/ 1513789 w 1588641"/>
                <a:gd name="connsiteY0" fmla="*/ 0 h 3258812"/>
                <a:gd name="connsiteX1" fmla="*/ 1506905 w 1588641"/>
                <a:gd name="connsiteY1" fmla="*/ 3600 h 3258812"/>
                <a:gd name="connsiteX2" fmla="*/ 1543470 w 1588641"/>
                <a:gd name="connsiteY2" fmla="*/ 3871 h 3258812"/>
                <a:gd name="connsiteX3" fmla="*/ 1542440 w 1588641"/>
                <a:gd name="connsiteY3" fmla="*/ 4816 h 3258812"/>
                <a:gd name="connsiteX4" fmla="*/ 1565438 w 1588641"/>
                <a:gd name="connsiteY4" fmla="*/ 3480 h 3258812"/>
                <a:gd name="connsiteX5" fmla="*/ 1580199 w 1588641"/>
                <a:gd name="connsiteY5" fmla="*/ 43945 h 3258812"/>
                <a:gd name="connsiteX6" fmla="*/ 1582207 w 1588641"/>
                <a:gd name="connsiteY6" fmla="*/ 556764 h 3258812"/>
                <a:gd name="connsiteX7" fmla="*/ 1561483 w 1588641"/>
                <a:gd name="connsiteY7" fmla="*/ 578251 h 3258812"/>
                <a:gd name="connsiteX8" fmla="*/ 1171103 w 1588641"/>
                <a:gd name="connsiteY8" fmla="*/ 578251 h 3258812"/>
                <a:gd name="connsiteX9" fmla="*/ 1170112 w 1588641"/>
                <a:gd name="connsiteY9" fmla="*/ 578326 h 3258812"/>
                <a:gd name="connsiteX10" fmla="*/ 1076435 w 1588641"/>
                <a:gd name="connsiteY10" fmla="*/ 611712 h 3258812"/>
                <a:gd name="connsiteX11" fmla="*/ 1003924 w 1588641"/>
                <a:gd name="connsiteY11" fmla="*/ 756738 h 3258812"/>
                <a:gd name="connsiteX12" fmla="*/ 1002586 w 1588641"/>
                <a:gd name="connsiteY12" fmla="*/ 757066 h 3258812"/>
                <a:gd name="connsiteX13" fmla="*/ 1002586 w 1588641"/>
                <a:gd name="connsiteY13" fmla="*/ 1176024 h 3258812"/>
                <a:gd name="connsiteX14" fmla="*/ 1567602 w 1588641"/>
                <a:gd name="connsiteY14" fmla="*/ 1176024 h 3258812"/>
                <a:gd name="connsiteX15" fmla="*/ 1588641 w 1588641"/>
                <a:gd name="connsiteY15" fmla="*/ 1194958 h 3258812"/>
                <a:gd name="connsiteX16" fmla="*/ 1571797 w 1588641"/>
                <a:gd name="connsiteY16" fmla="*/ 1732767 h 3258812"/>
                <a:gd name="connsiteX17" fmla="*/ 1552863 w 1588641"/>
                <a:gd name="connsiteY17" fmla="*/ 1751701 h 3258812"/>
                <a:gd name="connsiteX18" fmla="*/ 1002586 w 1588641"/>
                <a:gd name="connsiteY18" fmla="*/ 1751701 h 3258812"/>
                <a:gd name="connsiteX19" fmla="*/ 1002586 w 1588641"/>
                <a:gd name="connsiteY19" fmla="*/ 3235670 h 3258812"/>
                <a:gd name="connsiteX20" fmla="*/ 979444 w 1588641"/>
                <a:gd name="connsiteY20" fmla="*/ 3258812 h 3258812"/>
                <a:gd name="connsiteX21" fmla="*/ 450051 w 1588641"/>
                <a:gd name="connsiteY21" fmla="*/ 3258812 h 3258812"/>
                <a:gd name="connsiteX22" fmla="*/ 426909 w 1588641"/>
                <a:gd name="connsiteY22" fmla="*/ 3235670 h 3258812"/>
                <a:gd name="connsiteX23" fmla="*/ 426909 w 1588641"/>
                <a:gd name="connsiteY23" fmla="*/ 1751701 h 3258812"/>
                <a:gd name="connsiteX24" fmla="*/ 18934 w 1588641"/>
                <a:gd name="connsiteY24" fmla="*/ 1751701 h 3258812"/>
                <a:gd name="connsiteX25" fmla="*/ 0 w 1588641"/>
                <a:gd name="connsiteY25" fmla="*/ 1732767 h 3258812"/>
                <a:gd name="connsiteX26" fmla="*/ 0 w 1588641"/>
                <a:gd name="connsiteY26" fmla="*/ 1194958 h 3258812"/>
                <a:gd name="connsiteX27" fmla="*/ 18934 w 1588641"/>
                <a:gd name="connsiteY27" fmla="*/ 1176024 h 3258812"/>
                <a:gd name="connsiteX28" fmla="*/ 426909 w 1588641"/>
                <a:gd name="connsiteY28" fmla="*/ 1176024 h 3258812"/>
                <a:gd name="connsiteX29" fmla="*/ 426909 w 1588641"/>
                <a:gd name="connsiteY29" fmla="*/ 571741 h 3258812"/>
                <a:gd name="connsiteX30" fmla="*/ 428723 w 1588641"/>
                <a:gd name="connsiteY30" fmla="*/ 567361 h 3258812"/>
                <a:gd name="connsiteX31" fmla="*/ 426488 w 1588641"/>
                <a:gd name="connsiteY31" fmla="*/ 568530 h 3258812"/>
                <a:gd name="connsiteX32" fmla="*/ 1513789 w 1588641"/>
                <a:gd name="connsiteY32" fmla="*/ 0 h 325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8641" h="3258812">
                  <a:moveTo>
                    <a:pt x="1513789" y="0"/>
                  </a:moveTo>
                  <a:lnTo>
                    <a:pt x="1506905" y="3600"/>
                  </a:lnTo>
                  <a:lnTo>
                    <a:pt x="1543470" y="3871"/>
                  </a:lnTo>
                  <a:lnTo>
                    <a:pt x="1542440" y="4816"/>
                  </a:lnTo>
                  <a:lnTo>
                    <a:pt x="1565438" y="3480"/>
                  </a:lnTo>
                  <a:cubicBezTo>
                    <a:pt x="1576883" y="3480"/>
                    <a:pt x="1580199" y="32078"/>
                    <a:pt x="1580199" y="43945"/>
                  </a:cubicBezTo>
                  <a:lnTo>
                    <a:pt x="1582207" y="556764"/>
                  </a:lnTo>
                  <a:cubicBezTo>
                    <a:pt x="1582207" y="568631"/>
                    <a:pt x="1572929" y="578251"/>
                    <a:pt x="1561483" y="578251"/>
                  </a:cubicBezTo>
                  <a:lnTo>
                    <a:pt x="1171103" y="578251"/>
                  </a:lnTo>
                  <a:lnTo>
                    <a:pt x="1170112" y="578326"/>
                  </a:lnTo>
                  <a:cubicBezTo>
                    <a:pt x="1120839" y="585702"/>
                    <a:pt x="1087954" y="601401"/>
                    <a:pt x="1076435" y="611712"/>
                  </a:cubicBezTo>
                  <a:cubicBezTo>
                    <a:pt x="1061075" y="625460"/>
                    <a:pt x="1004856" y="654478"/>
                    <a:pt x="1003924" y="756738"/>
                  </a:cubicBezTo>
                  <a:lnTo>
                    <a:pt x="1002586" y="757066"/>
                  </a:lnTo>
                  <a:lnTo>
                    <a:pt x="1002586" y="1176024"/>
                  </a:lnTo>
                  <a:lnTo>
                    <a:pt x="1567602" y="1176024"/>
                  </a:lnTo>
                  <a:cubicBezTo>
                    <a:pt x="1578059" y="1176024"/>
                    <a:pt x="1588641" y="1184501"/>
                    <a:pt x="1588641" y="1194958"/>
                  </a:cubicBezTo>
                  <a:cubicBezTo>
                    <a:pt x="1588641" y="1374227"/>
                    <a:pt x="1571797" y="1553498"/>
                    <a:pt x="1571797" y="1732767"/>
                  </a:cubicBezTo>
                  <a:cubicBezTo>
                    <a:pt x="1571797" y="1743224"/>
                    <a:pt x="1563319" y="1751701"/>
                    <a:pt x="1552863" y="1751701"/>
                  </a:cubicBezTo>
                  <a:lnTo>
                    <a:pt x="1002586" y="1751701"/>
                  </a:lnTo>
                  <a:lnTo>
                    <a:pt x="1002586" y="3235670"/>
                  </a:lnTo>
                  <a:cubicBezTo>
                    <a:pt x="1002586" y="3248451"/>
                    <a:pt x="992225" y="3258812"/>
                    <a:pt x="979444" y="3258812"/>
                  </a:cubicBezTo>
                  <a:lnTo>
                    <a:pt x="450051" y="3258812"/>
                  </a:lnTo>
                  <a:cubicBezTo>
                    <a:pt x="437270" y="3258812"/>
                    <a:pt x="426909" y="3248451"/>
                    <a:pt x="426909" y="3235670"/>
                  </a:cubicBezTo>
                  <a:lnTo>
                    <a:pt x="426909" y="1751701"/>
                  </a:lnTo>
                  <a:lnTo>
                    <a:pt x="18934" y="1751701"/>
                  </a:lnTo>
                  <a:cubicBezTo>
                    <a:pt x="8477" y="1751701"/>
                    <a:pt x="0" y="1743224"/>
                    <a:pt x="0" y="1732767"/>
                  </a:cubicBezTo>
                  <a:lnTo>
                    <a:pt x="0" y="1194958"/>
                  </a:lnTo>
                  <a:cubicBezTo>
                    <a:pt x="0" y="1184501"/>
                    <a:pt x="8477" y="1176024"/>
                    <a:pt x="18934" y="1176024"/>
                  </a:cubicBezTo>
                  <a:lnTo>
                    <a:pt x="426909" y="1176024"/>
                  </a:lnTo>
                  <a:lnTo>
                    <a:pt x="426909" y="571741"/>
                  </a:lnTo>
                  <a:lnTo>
                    <a:pt x="428723" y="567361"/>
                  </a:lnTo>
                  <a:lnTo>
                    <a:pt x="426488" y="568530"/>
                  </a:lnTo>
                  <a:cubicBezTo>
                    <a:pt x="386393" y="-8193"/>
                    <a:pt x="1280066" y="4397"/>
                    <a:pt x="1513789" y="0"/>
                  </a:cubicBez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84" r:id="rId1"/>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tmp"/><Relationship Id="rId4" Type="http://schemas.openxmlformats.org/officeDocument/2006/relationships/image" Target="../media/image23.tm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tmp"/><Relationship Id="rId4" Type="http://schemas.openxmlformats.org/officeDocument/2006/relationships/image" Target="../media/image30.tmp"/><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8.tm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m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mp"/><Relationship Id="rId5" Type="http://schemas.openxmlformats.org/officeDocument/2006/relationships/image" Target="../media/image38.tm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tmp"/><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jpeg"/><Relationship Id="rId9" Type="http://schemas.openxmlformats.org/officeDocument/2006/relationships/image" Target="cid:image006.jpg@01CEB942.4C0C7CF0" TargetMode="External"/><Relationship Id="rId10"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7.png"/><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mp"/><Relationship Id="rId3" Type="http://schemas.openxmlformats.org/officeDocument/2006/relationships/image" Target="../media/image61.tm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tmp"/></Relationships>
</file>

<file path=ppt/slides/_rels/slide44.xml.rels><?xml version="1.0" encoding="UTF-8" standalone="yes"?>
<Relationships xmlns="http://schemas.openxmlformats.org/package/2006/relationships"><Relationship Id="rId3" Type="http://schemas.openxmlformats.org/officeDocument/2006/relationships/image" Target="../media/image65.tmp"/><Relationship Id="rId4" Type="http://schemas.openxmlformats.org/officeDocument/2006/relationships/image" Target="../media/image66.tmp"/><Relationship Id="rId1" Type="http://schemas.openxmlformats.org/officeDocument/2006/relationships/slideLayout" Target="../slideLayouts/slideLayout2.xml"/><Relationship Id="rId2" Type="http://schemas.openxmlformats.org/officeDocument/2006/relationships/image" Target="../media/image64.tm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p:cNvSpPr>
            <a:spLocks noGrp="1"/>
          </p:cNvSpPr>
          <p:nvPr>
            <p:ph type="ctrTitle"/>
          </p:nvPr>
        </p:nvSpPr>
        <p:spPr>
          <a:xfrm>
            <a:off x="3099152" y="533874"/>
            <a:ext cx="5605462" cy="1052105"/>
          </a:xfrm>
        </p:spPr>
        <p:txBody>
          <a:bodyPr/>
          <a:lstStyle/>
          <a:p>
            <a:r>
              <a:rPr lang="en-US" sz="2800" dirty="0" smtClean="0"/>
              <a:t>Hands-On Workshop: </a:t>
            </a:r>
            <a:br>
              <a:rPr lang="en-US" sz="2800" dirty="0" smtClean="0"/>
            </a:br>
            <a:r>
              <a:rPr lang="en-US" sz="2800" b="1" dirty="0" smtClean="0">
                <a:solidFill>
                  <a:schemeClr val="accent2"/>
                </a:solidFill>
              </a:rPr>
              <a:t>ARM mbed™</a:t>
            </a:r>
            <a:endParaRPr lang="en-US" sz="2800" dirty="0">
              <a:solidFill>
                <a:schemeClr val="tx1"/>
              </a:solidFill>
            </a:endParaRPr>
          </a:p>
        </p:txBody>
      </p:sp>
      <p:sp>
        <p:nvSpPr>
          <p:cNvPr id="16" name="Subtitle 6"/>
          <p:cNvSpPr>
            <a:spLocks noGrp="1"/>
          </p:cNvSpPr>
          <p:nvPr>
            <p:ph type="subTitle" idx="1"/>
          </p:nvPr>
        </p:nvSpPr>
        <p:spPr>
          <a:xfrm>
            <a:off x="3111027" y="1833094"/>
            <a:ext cx="5605462" cy="533400"/>
          </a:xfrm>
        </p:spPr>
        <p:txBody>
          <a:bodyPr/>
          <a:lstStyle/>
          <a:p>
            <a:r>
              <a:rPr lang="en-US" dirty="0" smtClean="0"/>
              <a:t>FTF-DES-F1302</a:t>
            </a:r>
            <a:endParaRPr lang="en-US" dirty="0"/>
          </a:p>
        </p:txBody>
      </p:sp>
      <p:sp>
        <p:nvSpPr>
          <p:cNvPr id="17" name="Text Placeholder 7"/>
          <p:cNvSpPr>
            <a:spLocks noGrp="1"/>
          </p:cNvSpPr>
          <p:nvPr>
            <p:ph type="body" sz="quarter" idx="11"/>
          </p:nvPr>
        </p:nvSpPr>
        <p:spPr>
          <a:xfrm>
            <a:off x="3111026" y="3237018"/>
            <a:ext cx="5605144" cy="323165"/>
          </a:xfrm>
        </p:spPr>
        <p:txBody>
          <a:bodyPr/>
          <a:lstStyle/>
          <a:p>
            <a:r>
              <a:rPr lang="en-US" dirty="0" smtClean="0"/>
              <a:t>JUN.2015</a:t>
            </a:r>
            <a:endParaRPr lang="en-US" dirty="0"/>
          </a:p>
        </p:txBody>
      </p:sp>
      <p:sp>
        <p:nvSpPr>
          <p:cNvPr id="18" name="Text Placeholder 9"/>
          <p:cNvSpPr>
            <a:spLocks noGrp="1"/>
          </p:cNvSpPr>
          <p:nvPr>
            <p:ph type="body" sz="quarter" idx="12"/>
          </p:nvPr>
        </p:nvSpPr>
        <p:spPr>
          <a:xfrm>
            <a:off x="3111026" y="2405736"/>
            <a:ext cx="5605144" cy="694796"/>
          </a:xfrm>
        </p:spPr>
        <p:txBody>
          <a:bodyPr>
            <a:normAutofit lnSpcReduction="10000"/>
          </a:bodyPr>
          <a:lstStyle/>
          <a:p>
            <a:r>
              <a:rPr lang="en-US" dirty="0"/>
              <a:t>Sam Grove - ARM</a:t>
            </a:r>
          </a:p>
          <a:p>
            <a:r>
              <a:rPr lang="en-US" dirty="0" smtClean="0"/>
              <a:t>Michael Norman – Freescale</a:t>
            </a:r>
          </a:p>
        </p:txBody>
      </p:sp>
      <p:pic>
        <p:nvPicPr>
          <p:cNvPr id="1026" name="Picture 2" descr="\\mars\groups\DevSys\mbed\Ecosystem\Partners\MarketingPack\New_mbed\mbed_Logos\mbed_only_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1083" y="3895723"/>
            <a:ext cx="3243262" cy="46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2553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2494720" y="1110465"/>
            <a:ext cx="4193095" cy="3276600"/>
          </a:xfrm>
          <a:prstGeom prst="roundRect">
            <a:avLst>
              <a:gd name="adj" fmla="val 6758"/>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grpSp>
        <p:nvGrpSpPr>
          <p:cNvPr id="3" name="Group 65"/>
          <p:cNvGrpSpPr/>
          <p:nvPr/>
        </p:nvGrpSpPr>
        <p:grpSpPr>
          <a:xfrm>
            <a:off x="6992615" y="2257545"/>
            <a:ext cx="1389385" cy="1905000"/>
            <a:chOff x="7010400" y="2983140"/>
            <a:chExt cx="1389385" cy="1905000"/>
          </a:xfrm>
        </p:grpSpPr>
        <p:sp>
          <p:nvSpPr>
            <p:cNvPr id="46" name="Rectangle 45"/>
            <p:cNvSpPr/>
            <p:nvPr/>
          </p:nvSpPr>
          <p:spPr>
            <a:xfrm>
              <a:off x="7010400" y="2994660"/>
              <a:ext cx="1389385" cy="1882140"/>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Arial"/>
                <a:ea typeface="+mn-ea"/>
                <a:cs typeface="+mn-cs"/>
              </a:endParaRPr>
            </a:p>
          </p:txBody>
        </p:sp>
        <p:sp>
          <p:nvSpPr>
            <p:cNvPr id="47" name="TextBox 46"/>
            <p:cNvSpPr txBox="1"/>
            <p:nvPr/>
          </p:nvSpPr>
          <p:spPr>
            <a:xfrm>
              <a:off x="7028185" y="3048000"/>
              <a:ext cx="1345240" cy="2616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6A747D"/>
                  </a:solidFill>
                  <a:effectLst/>
                  <a:uLnTx/>
                  <a:uFillTx/>
                  <a:latin typeface="Arial"/>
                </a:rPr>
                <a:t>Target Processor</a:t>
              </a:r>
              <a:endParaRPr kumimoji="0" lang="en-US" sz="1100" b="1" i="0" u="none" strike="noStrike" kern="0" cap="none" spc="0" normalizeH="0" baseline="0" noProof="0" dirty="0">
                <a:ln>
                  <a:noFill/>
                </a:ln>
                <a:solidFill>
                  <a:srgbClr val="6A747D"/>
                </a:solidFill>
                <a:effectLst/>
                <a:uLnTx/>
                <a:uFillTx/>
                <a:latin typeface="Arial"/>
              </a:endParaRPr>
            </a:p>
          </p:txBody>
        </p:sp>
        <p:sp>
          <p:nvSpPr>
            <p:cNvPr id="48" name="TextBox 47"/>
            <p:cNvSpPr txBox="1"/>
            <p:nvPr/>
          </p:nvSpPr>
          <p:spPr>
            <a:xfrm>
              <a:off x="7028185" y="2983140"/>
              <a:ext cx="1371600" cy="1905000"/>
            </a:xfrm>
            <a:prstGeom prst="rect">
              <a:avLst/>
            </a:prstGeom>
            <a:noFill/>
            <a:ln w="12700" cmpd="sng">
              <a:solidFill>
                <a:srgbClr val="404040"/>
              </a:solidFill>
            </a:ln>
          </p:spPr>
          <p:txBody>
            <a:bodyPr wrap="square" rtlCol="0" anchor="ctr" anchorCtr="1">
              <a:norm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sz="1100" b="0" i="0" u="none" strike="noStrike" kern="0" cap="none" spc="0" normalizeH="0" baseline="0" noProof="0" dirty="0" err="1" smtClean="0">
                  <a:ln>
                    <a:noFill/>
                  </a:ln>
                  <a:solidFill>
                    <a:srgbClr val="6A747D"/>
                  </a:solidFill>
                  <a:effectLst/>
                  <a:uLnTx/>
                  <a:uFillTx/>
                  <a:latin typeface="Arial"/>
                </a:rPr>
                <a:t>nRESET</a:t>
              </a:r>
              <a:r>
                <a:rPr kumimoji="0" lang="en-US" sz="1100" b="0" i="0" u="none" strike="noStrike" kern="0" cap="none" spc="0" normalizeH="0" baseline="0" noProof="0" dirty="0" smtClean="0">
                  <a:ln>
                    <a:noFill/>
                  </a:ln>
                  <a:solidFill>
                    <a:srgbClr val="6A747D"/>
                  </a:solidFill>
                  <a:effectLst/>
                  <a:uLnTx/>
                  <a:uFillTx/>
                  <a:latin typeface="Arial"/>
                </a:rPr>
                <a:t> </a:t>
              </a:r>
            </a:p>
            <a:p>
              <a:pPr marL="0" marR="0" lvl="0" indent="0" defTabSz="914400" eaLnBrk="1" fontAlgn="auto" latinLnBrk="0" hangingPunct="1">
                <a:lnSpc>
                  <a:spcPct val="2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6A747D"/>
                  </a:solidFill>
                  <a:effectLst/>
                  <a:uLnTx/>
                  <a:uFillTx/>
                  <a:latin typeface="Arial"/>
                </a:rPr>
                <a:t>UART RX/TX</a:t>
              </a:r>
            </a:p>
            <a:p>
              <a:pPr marL="0" marR="0" lvl="0" indent="0" defTabSz="914400" eaLnBrk="1" fontAlgn="auto" latinLnBrk="0" hangingPunct="1">
                <a:lnSpc>
                  <a:spcPct val="2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6A747D"/>
                  </a:solidFill>
                  <a:effectLst/>
                  <a:uLnTx/>
                  <a:uFillTx/>
                  <a:latin typeface="Arial"/>
                </a:rPr>
                <a:t>SWD / JTAG</a:t>
              </a:r>
              <a:endParaRPr kumimoji="0" lang="en-US" sz="1100" b="0" i="0" u="none" strike="noStrike" kern="0" cap="none" spc="0" normalizeH="0" baseline="0" noProof="0" dirty="0">
                <a:ln>
                  <a:noFill/>
                </a:ln>
                <a:solidFill>
                  <a:srgbClr val="6A747D"/>
                </a:solidFill>
                <a:effectLst/>
                <a:uLnTx/>
                <a:uFillTx/>
                <a:latin typeface="Arial"/>
              </a:endParaRPr>
            </a:p>
          </p:txBody>
        </p:sp>
      </p:grpSp>
      <p:grpSp>
        <p:nvGrpSpPr>
          <p:cNvPr id="4" name="Group 32"/>
          <p:cNvGrpSpPr/>
          <p:nvPr/>
        </p:nvGrpSpPr>
        <p:grpSpPr>
          <a:xfrm>
            <a:off x="3563615" y="1567665"/>
            <a:ext cx="1981201" cy="2743200"/>
            <a:chOff x="4868333" y="2308860"/>
            <a:chExt cx="1981201" cy="2743200"/>
          </a:xfrm>
        </p:grpSpPr>
        <p:grpSp>
          <p:nvGrpSpPr>
            <p:cNvPr id="5" name="Group 31"/>
            <p:cNvGrpSpPr/>
            <p:nvPr/>
          </p:nvGrpSpPr>
          <p:grpSpPr>
            <a:xfrm>
              <a:off x="4868333" y="2308860"/>
              <a:ext cx="1981201" cy="2743200"/>
              <a:chOff x="4868333" y="2308860"/>
              <a:chExt cx="1981201" cy="2743200"/>
            </a:xfrm>
          </p:grpSpPr>
          <p:sp>
            <p:nvSpPr>
              <p:cNvPr id="54" name="Rounded Rectangle 53"/>
              <p:cNvSpPr/>
              <p:nvPr/>
            </p:nvSpPr>
            <p:spPr>
              <a:xfrm>
                <a:off x="4868333" y="2308860"/>
                <a:ext cx="1981201" cy="2743200"/>
              </a:xfrm>
              <a:prstGeom prst="roundRect">
                <a:avLst>
                  <a:gd name="adj" fmla="val 9359"/>
                </a:avLst>
              </a:prstGeom>
              <a:gradFill rotWithShape="1">
                <a:gsLst>
                  <a:gs pos="0">
                    <a:sysClr val="window" lastClr="FFFFFF">
                      <a:lumMod val="75000"/>
                    </a:sysClr>
                  </a:gs>
                  <a:gs pos="35000">
                    <a:sysClr val="window" lastClr="FFFFFF">
                      <a:lumMod val="75000"/>
                    </a:sysClr>
                  </a:gs>
                  <a:gs pos="100000">
                    <a:sysClr val="window" lastClr="FFFFFF">
                      <a:lumMod val="85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55" name="Round Same Side Corner Rectangle 54"/>
              <p:cNvSpPr/>
              <p:nvPr/>
            </p:nvSpPr>
            <p:spPr>
              <a:xfrm>
                <a:off x="5035973" y="2872740"/>
                <a:ext cx="1645920" cy="731520"/>
              </a:xfrm>
              <a:prstGeom prst="round2SameRect">
                <a:avLst/>
              </a:prstGeom>
              <a:gradFill rotWithShape="1">
                <a:gsLst>
                  <a:gs pos="0">
                    <a:srgbClr val="3597B8">
                      <a:shade val="51000"/>
                      <a:satMod val="130000"/>
                    </a:srgbClr>
                  </a:gs>
                  <a:gs pos="80000">
                    <a:srgbClr val="3597B8">
                      <a:shade val="93000"/>
                      <a:satMod val="130000"/>
                    </a:srgbClr>
                  </a:gs>
                  <a:gs pos="100000">
                    <a:srgbClr val="3597B8">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Arial"/>
                    <a:ea typeface="+mn-ea"/>
                    <a:cs typeface="+mn-cs"/>
                  </a:rPr>
                  <a:t>MSC Bootloader</a:t>
                </a:r>
                <a:endParaRPr kumimoji="0" lang="en-US" sz="1400" b="0" i="0" u="none" strike="noStrike" kern="0" cap="none" spc="0" normalizeH="0" baseline="0" noProof="0" dirty="0">
                  <a:ln>
                    <a:noFill/>
                  </a:ln>
                  <a:solidFill>
                    <a:prstClr val="white"/>
                  </a:solidFill>
                  <a:effectLst/>
                  <a:uLnTx/>
                  <a:uFillTx/>
                  <a:latin typeface="Arial"/>
                  <a:ea typeface="+mn-ea"/>
                  <a:cs typeface="+mn-cs"/>
                </a:endParaRPr>
              </a:p>
            </p:txBody>
          </p:sp>
          <p:sp>
            <p:nvSpPr>
              <p:cNvPr id="56" name="TextBox 8"/>
              <p:cNvSpPr txBox="1"/>
              <p:nvPr/>
            </p:nvSpPr>
            <p:spPr>
              <a:xfrm>
                <a:off x="4876800" y="2365206"/>
                <a:ext cx="1964267" cy="4770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white">
                        <a:lumMod val="50000"/>
                      </a:prstClr>
                    </a:solidFill>
                    <a:effectLst/>
                    <a:uLnTx/>
                    <a:uFillTx/>
                    <a:latin typeface="Arial"/>
                  </a:rPr>
                  <a:t>Debug MCU</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white">
                        <a:lumMod val="50000"/>
                      </a:prstClr>
                    </a:solidFill>
                    <a:effectLst/>
                    <a:uLnTx/>
                    <a:uFillTx/>
                    <a:latin typeface="Arial"/>
                  </a:rPr>
                  <a:t>K20DX128Vxx5</a:t>
                </a:r>
                <a:endParaRPr kumimoji="0" lang="en-US" sz="1050" b="0" i="0" u="none" strike="noStrike" kern="0" cap="none" spc="0" normalizeH="0" baseline="0" noProof="0" dirty="0">
                  <a:ln>
                    <a:noFill/>
                  </a:ln>
                  <a:solidFill>
                    <a:prstClr val="white">
                      <a:lumMod val="50000"/>
                    </a:prstClr>
                  </a:solidFill>
                  <a:effectLst/>
                  <a:uLnTx/>
                  <a:uFillTx/>
                  <a:latin typeface="Arial"/>
                </a:endParaRPr>
              </a:p>
            </p:txBody>
          </p:sp>
        </p:grpSp>
        <p:grpSp>
          <p:nvGrpSpPr>
            <p:cNvPr id="6" name="Group 42"/>
            <p:cNvGrpSpPr/>
            <p:nvPr/>
          </p:nvGrpSpPr>
          <p:grpSpPr>
            <a:xfrm>
              <a:off x="5035973" y="3710939"/>
              <a:ext cx="1645920" cy="1188720"/>
              <a:chOff x="4924214" y="3992879"/>
              <a:chExt cx="1645920" cy="1188720"/>
            </a:xfrm>
          </p:grpSpPr>
          <p:sp>
            <p:nvSpPr>
              <p:cNvPr id="52" name="Round Same Side Corner Rectangle 51"/>
              <p:cNvSpPr/>
              <p:nvPr/>
            </p:nvSpPr>
            <p:spPr>
              <a:xfrm rot="10800000">
                <a:off x="4924214" y="3992879"/>
                <a:ext cx="1645920" cy="1188720"/>
              </a:xfrm>
              <a:prstGeom prst="round2SameRect">
                <a:avLst/>
              </a:prstGeom>
              <a:gradFill rotWithShape="1">
                <a:gsLst>
                  <a:gs pos="0">
                    <a:srgbClr val="69A020">
                      <a:shade val="51000"/>
                      <a:satMod val="130000"/>
                    </a:srgbClr>
                  </a:gs>
                  <a:gs pos="80000">
                    <a:srgbClr val="69A020">
                      <a:shade val="93000"/>
                      <a:satMod val="130000"/>
                    </a:srgbClr>
                  </a:gs>
                  <a:gs pos="100000">
                    <a:srgbClr val="69A02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53" name="TextBox 52"/>
              <p:cNvSpPr txBox="1"/>
              <p:nvPr/>
            </p:nvSpPr>
            <p:spPr>
              <a:xfrm>
                <a:off x="5280820" y="4212229"/>
                <a:ext cx="932705" cy="738664"/>
              </a:xfrm>
              <a:prstGeom prst="rect">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err="1" smtClean="0">
                    <a:solidFill>
                      <a:prstClr val="white"/>
                    </a:solidFill>
                    <a:latin typeface="Arial"/>
                  </a:rPr>
                  <a:t>DAPLink</a:t>
                </a:r>
                <a:endParaRPr lang="en-US" sz="1400" kern="0" dirty="0" smtClean="0">
                  <a:solidFill>
                    <a:prstClr val="white"/>
                  </a:solidFill>
                  <a:latin typeface="Aria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smtClean="0">
                    <a:solidFill>
                      <a:prstClr val="white"/>
                    </a:solidFill>
                    <a:latin typeface="Arial"/>
                  </a:rPr>
                  <a:t>Interface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Arial"/>
                    <a:ea typeface="+mn-ea"/>
                    <a:cs typeface="+mn-cs"/>
                  </a:rPr>
                  <a:t>Firmware</a:t>
                </a:r>
              </a:p>
            </p:txBody>
          </p:sp>
        </p:grpSp>
      </p:grpSp>
      <p:sp>
        <p:nvSpPr>
          <p:cNvPr id="57" name="TextBox 56"/>
          <p:cNvSpPr txBox="1"/>
          <p:nvPr/>
        </p:nvSpPr>
        <p:spPr>
          <a:xfrm>
            <a:off x="2636515" y="1110465"/>
            <a:ext cx="3810000" cy="369332"/>
          </a:xfrm>
          <a:prstGeom prst="rect">
            <a:avLst/>
          </a:prstGeom>
          <a:noFill/>
        </p:spPr>
        <p:txBody>
          <a:bodyPr wrap="square" rtlCol="0">
            <a:spAutoFit/>
          </a:bodyPr>
          <a:lstStyle/>
          <a:p>
            <a:pPr algn="ctr" fontAlgn="auto">
              <a:spcBef>
                <a:spcPts val="0"/>
              </a:spcBef>
              <a:spcAft>
                <a:spcPts val="0"/>
              </a:spcAft>
            </a:pPr>
            <a:r>
              <a:rPr lang="en-US" b="1" dirty="0" err="1" smtClean="0">
                <a:solidFill>
                  <a:prstClr val="black"/>
                </a:solidFill>
                <a:latin typeface="Arial"/>
              </a:rPr>
              <a:t>OpenSDA</a:t>
            </a:r>
            <a:r>
              <a:rPr lang="en-US" b="1" dirty="0" smtClean="0">
                <a:solidFill>
                  <a:prstClr val="black"/>
                </a:solidFill>
                <a:latin typeface="Arial"/>
              </a:rPr>
              <a:t> Hardware Circuit</a:t>
            </a:r>
            <a:endParaRPr lang="en-US" b="1" dirty="0">
              <a:solidFill>
                <a:prstClr val="black"/>
              </a:solidFill>
              <a:latin typeface="Arial"/>
            </a:endParaRPr>
          </a:p>
        </p:txBody>
      </p:sp>
      <p:grpSp>
        <p:nvGrpSpPr>
          <p:cNvPr id="7" name="Group 61"/>
          <p:cNvGrpSpPr/>
          <p:nvPr/>
        </p:nvGrpSpPr>
        <p:grpSpPr>
          <a:xfrm>
            <a:off x="5544815" y="3388845"/>
            <a:ext cx="1645920" cy="261610"/>
            <a:chOff x="5562600" y="4114800"/>
            <a:chExt cx="1645920" cy="261610"/>
          </a:xfrm>
        </p:grpSpPr>
        <p:cxnSp>
          <p:nvCxnSpPr>
            <p:cNvPr id="59" name="Straight Arrow Connector 58"/>
            <p:cNvCxnSpPr/>
            <p:nvPr/>
          </p:nvCxnSpPr>
          <p:spPr>
            <a:xfrm>
              <a:off x="5562600" y="4343400"/>
              <a:ext cx="1645920" cy="0"/>
            </a:xfrm>
            <a:prstGeom prst="straightConnector1">
              <a:avLst/>
            </a:prstGeom>
            <a:noFill/>
            <a:ln w="38100" cap="flat" cmpd="sng" algn="ctr">
              <a:solidFill>
                <a:sysClr val="windowText" lastClr="000000"/>
              </a:solidFill>
              <a:prstDash val="solid"/>
              <a:headEnd type="triangle"/>
              <a:tailEnd type="triangle"/>
            </a:ln>
            <a:effectLst>
              <a:outerShdw blurRad="40000" dist="23000" dir="5400000" rotWithShape="0">
                <a:srgbClr val="000000">
                  <a:alpha val="35000"/>
                </a:srgbClr>
              </a:outerShdw>
            </a:effectLst>
          </p:spPr>
        </p:cxnSp>
        <p:sp>
          <p:nvSpPr>
            <p:cNvPr id="60" name="TextBox 59"/>
            <p:cNvSpPr txBox="1"/>
            <p:nvPr/>
          </p:nvSpPr>
          <p:spPr>
            <a:xfrm>
              <a:off x="5630334" y="4114800"/>
              <a:ext cx="101600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a:rPr>
                <a:t>SPI, GPIO</a:t>
              </a:r>
              <a:endParaRPr kumimoji="0" lang="en-US" sz="1050" b="0" i="0" u="none" strike="noStrike" kern="0" cap="none" spc="0" normalizeH="0" baseline="0" noProof="0" dirty="0">
                <a:ln>
                  <a:noFill/>
                </a:ln>
                <a:solidFill>
                  <a:prstClr val="black"/>
                </a:solidFill>
                <a:effectLst/>
                <a:uLnTx/>
                <a:uFillTx/>
                <a:latin typeface="Arial"/>
              </a:endParaRPr>
            </a:p>
          </p:txBody>
        </p:sp>
      </p:grpSp>
      <p:grpSp>
        <p:nvGrpSpPr>
          <p:cNvPr id="8" name="Group 60"/>
          <p:cNvGrpSpPr/>
          <p:nvPr/>
        </p:nvGrpSpPr>
        <p:grpSpPr>
          <a:xfrm>
            <a:off x="5544815" y="3023085"/>
            <a:ext cx="1645920" cy="253916"/>
            <a:chOff x="5562600" y="3657600"/>
            <a:chExt cx="1645920" cy="253916"/>
          </a:xfrm>
        </p:grpSpPr>
        <p:cxnSp>
          <p:nvCxnSpPr>
            <p:cNvPr id="62" name="Straight Arrow Connector 61"/>
            <p:cNvCxnSpPr/>
            <p:nvPr/>
          </p:nvCxnSpPr>
          <p:spPr>
            <a:xfrm>
              <a:off x="5562600" y="3910349"/>
              <a:ext cx="1645920" cy="0"/>
            </a:xfrm>
            <a:prstGeom prst="straightConnector1">
              <a:avLst/>
            </a:prstGeom>
            <a:noFill/>
            <a:ln w="38100" cap="flat" cmpd="sng" algn="ctr">
              <a:solidFill>
                <a:sysClr val="windowText" lastClr="000000"/>
              </a:solidFill>
              <a:prstDash val="solid"/>
              <a:headEnd type="triangle"/>
              <a:tailEnd type="triangle"/>
            </a:ln>
            <a:effectLst>
              <a:outerShdw blurRad="40000" dist="23000" dir="5400000" rotWithShape="0">
                <a:srgbClr val="000000">
                  <a:alpha val="35000"/>
                </a:srgbClr>
              </a:outerShdw>
            </a:effectLst>
          </p:spPr>
        </p:cxnSp>
        <p:sp>
          <p:nvSpPr>
            <p:cNvPr id="63" name="TextBox 62"/>
            <p:cNvSpPr txBox="1"/>
            <p:nvPr/>
          </p:nvSpPr>
          <p:spPr>
            <a:xfrm>
              <a:off x="5630334" y="3657600"/>
              <a:ext cx="1016000" cy="2539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a:rPr>
                <a:t>UART TX/RX</a:t>
              </a:r>
              <a:endParaRPr kumimoji="0" lang="en-US" sz="1050" b="0" i="0" u="none" strike="noStrike" kern="0" cap="none" spc="0" normalizeH="0" baseline="0" noProof="0" dirty="0">
                <a:ln>
                  <a:noFill/>
                </a:ln>
                <a:solidFill>
                  <a:prstClr val="black"/>
                </a:solidFill>
                <a:effectLst/>
                <a:uLnTx/>
                <a:uFillTx/>
                <a:latin typeface="Arial"/>
              </a:endParaRPr>
            </a:p>
          </p:txBody>
        </p:sp>
      </p:grpSp>
      <p:sp>
        <p:nvSpPr>
          <p:cNvPr id="64" name="TextBox 63"/>
          <p:cNvSpPr txBox="1"/>
          <p:nvPr/>
        </p:nvSpPr>
        <p:spPr>
          <a:xfrm>
            <a:off x="1825682" y="2878369"/>
            <a:ext cx="1598233" cy="577081"/>
          </a:xfrm>
          <a:prstGeom prst="rect">
            <a:avLst/>
          </a:prstGeom>
          <a:noFill/>
        </p:spPr>
        <p:txBody>
          <a:bodyPr wrap="square" rtlCol="0">
            <a:spAutoFit/>
          </a:bodyPr>
          <a:lstStyle/>
          <a:p>
            <a:pPr algn="r" fontAlgn="auto">
              <a:spcBef>
                <a:spcPts val="0"/>
              </a:spcBef>
              <a:spcAft>
                <a:spcPts val="0"/>
              </a:spcAft>
            </a:pPr>
            <a:r>
              <a:rPr lang="en-US" sz="1050" dirty="0" smtClean="0">
                <a:solidFill>
                  <a:prstClr val="black"/>
                </a:solidFill>
                <a:latin typeface="Arial"/>
              </a:rPr>
              <a:t>USB</a:t>
            </a:r>
          </a:p>
          <a:p>
            <a:pPr algn="r" fontAlgn="auto">
              <a:spcBef>
                <a:spcPts val="0"/>
              </a:spcBef>
              <a:spcAft>
                <a:spcPts val="0"/>
              </a:spcAft>
            </a:pPr>
            <a:r>
              <a:rPr lang="en-US" sz="1050" dirty="0" smtClean="0">
                <a:solidFill>
                  <a:prstClr val="black"/>
                </a:solidFill>
                <a:latin typeface="Arial"/>
              </a:rPr>
              <a:t>Composite</a:t>
            </a:r>
          </a:p>
          <a:p>
            <a:pPr algn="r" fontAlgn="auto">
              <a:spcBef>
                <a:spcPts val="0"/>
              </a:spcBef>
              <a:spcAft>
                <a:spcPts val="0"/>
              </a:spcAft>
            </a:pPr>
            <a:r>
              <a:rPr lang="en-US" sz="1050" dirty="0" smtClean="0">
                <a:solidFill>
                  <a:prstClr val="black"/>
                </a:solidFill>
                <a:latin typeface="Arial"/>
              </a:rPr>
              <a:t>Device</a:t>
            </a:r>
            <a:endParaRPr lang="en-US" sz="1050" dirty="0">
              <a:solidFill>
                <a:prstClr val="black"/>
              </a:solidFill>
              <a:latin typeface="Arial"/>
            </a:endParaRPr>
          </a:p>
        </p:txBody>
      </p:sp>
      <p:grpSp>
        <p:nvGrpSpPr>
          <p:cNvPr id="9" name="Group 64"/>
          <p:cNvGrpSpPr/>
          <p:nvPr/>
        </p:nvGrpSpPr>
        <p:grpSpPr>
          <a:xfrm>
            <a:off x="800915" y="2280225"/>
            <a:ext cx="1389385" cy="1905000"/>
            <a:chOff x="685800" y="3189060"/>
            <a:chExt cx="1389385" cy="1905000"/>
          </a:xfrm>
        </p:grpSpPr>
        <p:sp>
          <p:nvSpPr>
            <p:cNvPr id="66" name="Rectangle 65"/>
            <p:cNvSpPr/>
            <p:nvPr/>
          </p:nvSpPr>
          <p:spPr>
            <a:xfrm>
              <a:off x="685800" y="3200400"/>
              <a:ext cx="1389385" cy="1882140"/>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a typeface="+mn-ea"/>
                <a:cs typeface="+mn-cs"/>
              </a:endParaRPr>
            </a:p>
          </p:txBody>
        </p:sp>
        <p:sp>
          <p:nvSpPr>
            <p:cNvPr id="67" name="TextBox 66"/>
            <p:cNvSpPr txBox="1"/>
            <p:nvPr/>
          </p:nvSpPr>
          <p:spPr>
            <a:xfrm>
              <a:off x="685800" y="3276600"/>
              <a:ext cx="1371600" cy="2616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6A747D"/>
                  </a:solidFill>
                  <a:effectLst/>
                  <a:uLnTx/>
                  <a:uFillTx/>
                  <a:latin typeface="Arial"/>
                </a:rPr>
                <a:t>Computer</a:t>
              </a:r>
              <a:endParaRPr kumimoji="0" lang="en-US" sz="1100" b="1" i="0" u="none" strike="noStrike" kern="0" cap="none" spc="0" normalizeH="0" baseline="0" noProof="0" dirty="0">
                <a:ln>
                  <a:noFill/>
                </a:ln>
                <a:solidFill>
                  <a:srgbClr val="6A747D"/>
                </a:solidFill>
                <a:effectLst/>
                <a:uLnTx/>
                <a:uFillTx/>
                <a:latin typeface="Arial"/>
              </a:endParaRPr>
            </a:p>
          </p:txBody>
        </p:sp>
        <p:sp>
          <p:nvSpPr>
            <p:cNvPr id="68" name="TextBox 67"/>
            <p:cNvSpPr txBox="1"/>
            <p:nvPr/>
          </p:nvSpPr>
          <p:spPr>
            <a:xfrm>
              <a:off x="685800" y="3189060"/>
              <a:ext cx="1371600" cy="1905000"/>
            </a:xfrm>
            <a:prstGeom prst="rect">
              <a:avLst/>
            </a:prstGeom>
            <a:noFill/>
            <a:ln w="12700" cmpd="sng">
              <a:solidFill>
                <a:schemeClr val="tx1">
                  <a:lumMod val="75000"/>
                  <a:lumOff val="25000"/>
                </a:schemeClr>
              </a:solidFill>
            </a:ln>
          </p:spPr>
          <p:txBody>
            <a:bodyPr wrap="square" rtlCol="0" anchor="ctr" anchorCtr="1">
              <a:normAutofit/>
            </a:bodyPr>
            <a:lstStyle/>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6A747D"/>
                  </a:solidFill>
                  <a:effectLst/>
                  <a:uLnTx/>
                  <a:uFillTx/>
                  <a:latin typeface="Arial"/>
                </a:rPr>
                <a:t>IDE</a:t>
              </a:r>
            </a:p>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6A747D"/>
                  </a:solidFill>
                  <a:effectLst/>
                  <a:uLnTx/>
                  <a:uFillTx/>
                  <a:latin typeface="Arial"/>
                </a:rPr>
                <a:t>File System</a:t>
              </a:r>
            </a:p>
            <a:p>
              <a:pPr marL="0" marR="0" lvl="0" indent="0" algn="ctr" defTabSz="914400" eaLnBrk="1" fontAlgn="auto" latinLnBrk="0" hangingPunct="1">
                <a:lnSpc>
                  <a:spcPct val="2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6A747D"/>
                  </a:solidFill>
                  <a:effectLst/>
                  <a:uLnTx/>
                  <a:uFillTx/>
                  <a:latin typeface="Arial"/>
                </a:rPr>
                <a:t>Serial Terminal</a:t>
              </a:r>
              <a:endParaRPr kumimoji="0" lang="en-US" sz="1100" b="0" i="0" u="none" strike="noStrike" kern="0" cap="none" spc="0" normalizeH="0" baseline="0" noProof="0" dirty="0">
                <a:ln>
                  <a:noFill/>
                </a:ln>
                <a:solidFill>
                  <a:srgbClr val="6A747D"/>
                </a:solidFill>
                <a:effectLst/>
                <a:uLnTx/>
                <a:uFillTx/>
                <a:latin typeface="Arial"/>
              </a:endParaRPr>
            </a:p>
          </p:txBody>
        </p:sp>
      </p:grpSp>
      <p:grpSp>
        <p:nvGrpSpPr>
          <p:cNvPr id="10" name="Group 63"/>
          <p:cNvGrpSpPr/>
          <p:nvPr/>
        </p:nvGrpSpPr>
        <p:grpSpPr>
          <a:xfrm>
            <a:off x="5544815" y="2147002"/>
            <a:ext cx="1645920" cy="830363"/>
            <a:chOff x="5562600" y="2788920"/>
            <a:chExt cx="1645920" cy="830363"/>
          </a:xfrm>
        </p:grpSpPr>
        <p:sp>
          <p:nvSpPr>
            <p:cNvPr id="70" name="Rectangle 69"/>
            <p:cNvSpPr/>
            <p:nvPr/>
          </p:nvSpPr>
          <p:spPr>
            <a:xfrm>
              <a:off x="5791200" y="2895600"/>
              <a:ext cx="457200" cy="152400"/>
            </a:xfrm>
            <a:prstGeom prst="rect">
              <a:avLst/>
            </a:prstGeom>
            <a:gradFill rotWithShape="1">
              <a:gsLst>
                <a:gs pos="0">
                  <a:srgbClr val="6A747D">
                    <a:shade val="51000"/>
                    <a:satMod val="130000"/>
                  </a:srgbClr>
                </a:gs>
                <a:gs pos="80000">
                  <a:srgbClr val="6A747D">
                    <a:shade val="93000"/>
                    <a:satMod val="130000"/>
                  </a:srgbClr>
                </a:gs>
                <a:gs pos="100000">
                  <a:srgbClr val="6A747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11" name="Group 62"/>
            <p:cNvGrpSpPr/>
            <p:nvPr/>
          </p:nvGrpSpPr>
          <p:grpSpPr>
            <a:xfrm>
              <a:off x="5562600" y="2788920"/>
              <a:ext cx="1645920" cy="830363"/>
              <a:chOff x="5562600" y="2788920"/>
              <a:chExt cx="1645920" cy="830363"/>
            </a:xfrm>
          </p:grpSpPr>
          <p:cxnSp>
            <p:nvCxnSpPr>
              <p:cNvPr id="72" name="Straight Arrow Connector 71"/>
              <p:cNvCxnSpPr/>
              <p:nvPr/>
            </p:nvCxnSpPr>
            <p:spPr>
              <a:xfrm>
                <a:off x="5562600" y="3592525"/>
                <a:ext cx="1645920" cy="0"/>
              </a:xfrm>
              <a:prstGeom prst="straightConnector1">
                <a:avLst/>
              </a:prstGeom>
              <a:noFill/>
              <a:ln w="38100" cap="flat" cmpd="sng" algn="ctr">
                <a:solidFill>
                  <a:sysClr val="windowText" lastClr="000000"/>
                </a:solidFill>
                <a:prstDash val="solid"/>
                <a:headEnd type="triangle"/>
                <a:tailEnd type="triangle"/>
              </a:ln>
              <a:effectLst>
                <a:outerShdw blurRad="40000" dist="23000" dir="5400000" rotWithShape="0">
                  <a:srgbClr val="000000">
                    <a:alpha val="35000"/>
                  </a:srgbClr>
                </a:outerShdw>
              </a:effectLst>
            </p:spPr>
          </p:cxnSp>
          <p:sp>
            <p:nvSpPr>
              <p:cNvPr id="73" name="TextBox 72"/>
              <p:cNvSpPr txBox="1"/>
              <p:nvPr/>
            </p:nvSpPr>
            <p:spPr>
              <a:xfrm>
                <a:off x="5630334" y="3357673"/>
                <a:ext cx="1185333"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solidFill>
                    <a:effectLst/>
                    <a:uLnTx/>
                    <a:uFillTx/>
                    <a:latin typeface="Arial"/>
                  </a:rPr>
                  <a:t>GPIO / ADC</a:t>
                </a:r>
                <a:endParaRPr kumimoji="0" lang="en-US" sz="1050" b="0" i="0" u="none" strike="noStrike" kern="0" cap="none" spc="0" normalizeH="0" baseline="0" noProof="0" dirty="0">
                  <a:ln>
                    <a:noFill/>
                  </a:ln>
                  <a:solidFill>
                    <a:prstClr val="black"/>
                  </a:solidFill>
                  <a:effectLst/>
                  <a:uLnTx/>
                  <a:uFillTx/>
                  <a:latin typeface="Arial"/>
                </a:endParaRPr>
              </a:p>
            </p:txBody>
          </p:sp>
          <p:sp>
            <p:nvSpPr>
              <p:cNvPr id="74" name="Can 73"/>
              <p:cNvSpPr/>
              <p:nvPr/>
            </p:nvSpPr>
            <p:spPr>
              <a:xfrm>
                <a:off x="5907024" y="2788920"/>
                <a:ext cx="228600" cy="152400"/>
              </a:xfrm>
              <a:prstGeom prst="can">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75" name="Shape 74"/>
              <p:cNvCxnSpPr>
                <a:stCxn id="70" idx="3"/>
              </p:cNvCxnSpPr>
              <p:nvPr/>
            </p:nvCxnSpPr>
            <p:spPr>
              <a:xfrm>
                <a:off x="6248400" y="2971800"/>
                <a:ext cx="228600" cy="609600"/>
              </a:xfrm>
              <a:prstGeom prst="bentConnector2">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grpSp>
      </p:grpSp>
      <p:cxnSp>
        <p:nvCxnSpPr>
          <p:cNvPr id="76" name="Straight Arrow Connector 75"/>
          <p:cNvCxnSpPr/>
          <p:nvPr/>
        </p:nvCxnSpPr>
        <p:spPr>
          <a:xfrm flipV="1">
            <a:off x="1916399" y="3448640"/>
            <a:ext cx="1631976" cy="10128"/>
          </a:xfrm>
          <a:prstGeom prst="straightConnector1">
            <a:avLst/>
          </a:prstGeom>
          <a:noFill/>
          <a:ln w="38100" cap="flat" cmpd="sng" algn="ctr">
            <a:solidFill>
              <a:sysClr val="windowText" lastClr="000000"/>
            </a:solidFill>
            <a:prstDash val="solid"/>
            <a:headEnd type="triangle"/>
            <a:tailEnd type="triangle"/>
          </a:ln>
          <a:effectLst>
            <a:outerShdw blurRad="40000" dist="23000" dir="5400000" rotWithShape="0">
              <a:srgbClr val="000000">
                <a:alpha val="35000"/>
              </a:srgbClr>
            </a:outerShdw>
          </a:effectLst>
        </p:spPr>
      </p:cxnSp>
      <p:grpSp>
        <p:nvGrpSpPr>
          <p:cNvPr id="12" name="Group 71"/>
          <p:cNvGrpSpPr/>
          <p:nvPr/>
        </p:nvGrpSpPr>
        <p:grpSpPr>
          <a:xfrm>
            <a:off x="2649215" y="1896289"/>
            <a:ext cx="385042" cy="471476"/>
            <a:chOff x="2819400" y="2514600"/>
            <a:chExt cx="385042" cy="471476"/>
          </a:xfrm>
        </p:grpSpPr>
        <p:sp>
          <p:nvSpPr>
            <p:cNvPr id="78" name="Rounded Rectangle 77"/>
            <p:cNvSpPr/>
            <p:nvPr/>
          </p:nvSpPr>
          <p:spPr>
            <a:xfrm>
              <a:off x="2895600" y="2514600"/>
              <a:ext cx="228600" cy="304800"/>
            </a:xfrm>
            <a:prstGeom prst="roundRect">
              <a:avLst/>
            </a:prstGeom>
            <a:gradFill rotWithShape="1">
              <a:gsLst>
                <a:gs pos="0">
                  <a:sysClr val="window" lastClr="FFFFFF"/>
                </a:gs>
                <a:gs pos="80000">
                  <a:sysClr val="window" lastClr="FFFFFF"/>
                </a:gs>
                <a:gs pos="100000">
                  <a:sysClr val="window" lastClr="FFFFFF"/>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9" name="Oval 78"/>
            <p:cNvSpPr/>
            <p:nvPr/>
          </p:nvSpPr>
          <p:spPr>
            <a:xfrm>
              <a:off x="2933700" y="2590800"/>
              <a:ext cx="152400" cy="152400"/>
            </a:xfrm>
            <a:prstGeom prst="ellipse">
              <a:avLst/>
            </a:prstGeom>
            <a:gradFill rotWithShape="1">
              <a:gsLst>
                <a:gs pos="0">
                  <a:srgbClr val="69A020">
                    <a:shade val="51000"/>
                    <a:satMod val="130000"/>
                  </a:srgbClr>
                </a:gs>
                <a:gs pos="80000">
                  <a:srgbClr val="69A020">
                    <a:shade val="93000"/>
                    <a:satMod val="130000"/>
                  </a:srgbClr>
                </a:gs>
                <a:gs pos="100000">
                  <a:srgbClr val="69A02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80" name="TextBox 79"/>
            <p:cNvSpPr txBox="1"/>
            <p:nvPr/>
          </p:nvSpPr>
          <p:spPr>
            <a:xfrm>
              <a:off x="2819400" y="2770632"/>
              <a:ext cx="385042" cy="21544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Arial"/>
                </a:rPr>
                <a:t>LED</a:t>
              </a:r>
              <a:endParaRPr kumimoji="0" lang="en-US" sz="800" b="0" i="0" u="none" strike="noStrike" kern="0" cap="none" spc="0" normalizeH="0" baseline="0" noProof="0" dirty="0">
                <a:ln>
                  <a:noFill/>
                </a:ln>
                <a:solidFill>
                  <a:prstClr val="black"/>
                </a:solidFill>
                <a:effectLst/>
                <a:uLnTx/>
                <a:uFillTx/>
                <a:latin typeface="Arial"/>
              </a:endParaRPr>
            </a:p>
          </p:txBody>
        </p:sp>
      </p:grpSp>
      <p:cxnSp>
        <p:nvCxnSpPr>
          <p:cNvPr id="81" name="Straight Arrow Connector 80"/>
          <p:cNvCxnSpPr/>
          <p:nvPr/>
        </p:nvCxnSpPr>
        <p:spPr>
          <a:xfrm flipH="1">
            <a:off x="2954015" y="2062965"/>
            <a:ext cx="609600" cy="0"/>
          </a:xfrm>
          <a:prstGeom prst="straightConnector1">
            <a:avLst/>
          </a:prstGeom>
          <a:noFill/>
          <a:ln w="38100" cap="flat" cmpd="sng" algn="ctr">
            <a:solidFill>
              <a:sysClr val="windowText" lastClr="000000"/>
            </a:solidFill>
            <a:prstDash val="solid"/>
            <a:headEnd type="none"/>
            <a:tailEnd type="triangle"/>
          </a:ln>
          <a:effectLst>
            <a:outerShdw blurRad="40000" dist="23000" dir="5400000" rotWithShape="0">
              <a:srgbClr val="000000">
                <a:alpha val="35000"/>
              </a:srgbClr>
            </a:outerShdw>
          </a:effectLst>
        </p:spPr>
      </p:cxnSp>
      <p:sp>
        <p:nvSpPr>
          <p:cNvPr id="82" name="TextBox 81"/>
          <p:cNvSpPr txBox="1"/>
          <p:nvPr/>
        </p:nvSpPr>
        <p:spPr>
          <a:xfrm>
            <a:off x="2496815" y="1770357"/>
            <a:ext cx="1016000" cy="577081"/>
          </a:xfrm>
          <a:prstGeom prst="rect">
            <a:avLst/>
          </a:prstGeom>
          <a:noFill/>
        </p:spPr>
        <p:txBody>
          <a:bodyPr wrap="square" rtlCol="0">
            <a:spAutoFit/>
          </a:bodyPr>
          <a:lstStyle/>
          <a:p>
            <a:pPr algn="r" fontAlgn="auto">
              <a:lnSpc>
                <a:spcPct val="150000"/>
              </a:lnSpc>
              <a:spcBef>
                <a:spcPts val="0"/>
              </a:spcBef>
              <a:spcAft>
                <a:spcPts val="0"/>
              </a:spcAft>
            </a:pPr>
            <a:r>
              <a:rPr lang="en-US" sz="1050" dirty="0" smtClean="0">
                <a:solidFill>
                  <a:prstClr val="black"/>
                </a:solidFill>
                <a:latin typeface="Arial"/>
              </a:rPr>
              <a:t>GPIO</a:t>
            </a:r>
          </a:p>
          <a:p>
            <a:pPr algn="r" fontAlgn="auto">
              <a:lnSpc>
                <a:spcPct val="150000"/>
              </a:lnSpc>
              <a:spcBef>
                <a:spcPts val="0"/>
              </a:spcBef>
              <a:spcAft>
                <a:spcPts val="0"/>
              </a:spcAft>
            </a:pPr>
            <a:r>
              <a:rPr lang="en-US" sz="1050" dirty="0" smtClean="0">
                <a:solidFill>
                  <a:prstClr val="black"/>
                </a:solidFill>
                <a:latin typeface="Arial"/>
              </a:rPr>
              <a:t>PWM</a:t>
            </a:r>
            <a:endParaRPr lang="en-US" sz="1050" dirty="0">
              <a:solidFill>
                <a:prstClr val="black"/>
              </a:solidFill>
              <a:latin typeface="Arial"/>
            </a:endParaRPr>
          </a:p>
        </p:txBody>
      </p:sp>
      <p:sp>
        <p:nvSpPr>
          <p:cNvPr id="43" name="Title 42"/>
          <p:cNvSpPr>
            <a:spLocks noGrp="1"/>
          </p:cNvSpPr>
          <p:nvPr>
            <p:ph type="title"/>
          </p:nvPr>
        </p:nvSpPr>
        <p:spPr/>
        <p:txBody>
          <a:bodyPr/>
          <a:lstStyle/>
          <a:p>
            <a:r>
              <a:rPr lang="en-US" dirty="0" err="1" smtClean="0"/>
              <a:t>OpenSDA</a:t>
            </a:r>
            <a:r>
              <a:rPr lang="en-US" dirty="0"/>
              <a:t> &amp; </a:t>
            </a:r>
            <a:r>
              <a:rPr lang="en-US" dirty="0" err="1"/>
              <a:t>DAPLink</a:t>
            </a:r>
            <a:r>
              <a:rPr lang="en-US" dirty="0"/>
              <a:t> Interface </a:t>
            </a:r>
            <a:r>
              <a:rPr lang="en-US" dirty="0" smtClean="0"/>
              <a:t>Firmware</a:t>
            </a:r>
            <a:endParaRPr lang="en-US" dirty="0"/>
          </a:p>
        </p:txBody>
      </p:sp>
      <p:sp>
        <p:nvSpPr>
          <p:cNvPr id="45" name="Text Placeholder 44"/>
          <p:cNvSpPr>
            <a:spLocks noGrp="1"/>
          </p:cNvSpPr>
          <p:nvPr>
            <p:ph type="body" sz="quarter" idx="10"/>
          </p:nvPr>
        </p:nvSpPr>
        <p:spPr>
          <a:xfrm>
            <a:off x="224642" y="4601497"/>
            <a:ext cx="8747266" cy="1681316"/>
          </a:xfrm>
        </p:spPr>
        <p:txBody>
          <a:bodyPr>
            <a:normAutofit/>
          </a:bodyPr>
          <a:lstStyle/>
          <a:p>
            <a:r>
              <a:rPr lang="en-US" b="1" dirty="0" err="1" smtClean="0">
                <a:solidFill>
                  <a:schemeClr val="accent1"/>
                </a:solidFill>
              </a:rPr>
              <a:t>DAPLink</a:t>
            </a:r>
            <a:r>
              <a:rPr lang="en-US" b="1" dirty="0" smtClean="0">
                <a:solidFill>
                  <a:schemeClr val="accent1"/>
                </a:solidFill>
              </a:rPr>
              <a:t> Interface Firmware includes:</a:t>
            </a:r>
          </a:p>
          <a:p>
            <a:pPr lvl="1"/>
            <a:r>
              <a:rPr lang="en-US" dirty="0"/>
              <a:t>USB HID CMSIS-DAP Run-control debug </a:t>
            </a:r>
            <a:r>
              <a:rPr lang="en-US" dirty="0" smtClean="0"/>
              <a:t>interface</a:t>
            </a:r>
          </a:p>
          <a:p>
            <a:pPr lvl="1"/>
            <a:r>
              <a:rPr lang="en-US" dirty="0" smtClean="0"/>
              <a:t>USB MSC disk for drag ‘n’ drop flash programming</a:t>
            </a:r>
          </a:p>
          <a:p>
            <a:pPr lvl="1"/>
            <a:r>
              <a:rPr lang="en-US" dirty="0" smtClean="0"/>
              <a:t>USB CDC serial interface between the host and target</a:t>
            </a:r>
          </a:p>
        </p:txBody>
      </p:sp>
      <p:pic>
        <p:nvPicPr>
          <p:cNvPr id="49" name="Picture 3" descr="http://oshwlogo.com/logos/oshw-logo-200-px.png"/>
          <p:cNvPicPr>
            <a:picLocks noChangeAspect="1" noChangeArrowheads="1"/>
          </p:cNvPicPr>
          <p:nvPr/>
        </p:nvPicPr>
        <p:blipFill>
          <a:blip r:embed="rId3" cstate="print"/>
          <a:srcRect/>
          <a:stretch>
            <a:fillRect/>
          </a:stretch>
        </p:blipFill>
        <p:spPr bwMode="auto">
          <a:xfrm>
            <a:off x="6971833" y="4283156"/>
            <a:ext cx="1809750" cy="1905000"/>
          </a:xfrm>
          <a:prstGeom prst="rect">
            <a:avLst/>
          </a:prstGeom>
          <a:noFill/>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334" y="249384"/>
            <a:ext cx="2210898" cy="1989808"/>
          </a:xfrm>
          <a:prstGeom prst="rect">
            <a:avLst/>
          </a:prstGeom>
        </p:spPr>
      </p:pic>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FRDM-K64F </a:t>
            </a:r>
            <a:r>
              <a:rPr lang="en-US" dirty="0"/>
              <a:t>Overview</a:t>
            </a:r>
          </a:p>
        </p:txBody>
      </p:sp>
      <p:sp>
        <p:nvSpPr>
          <p:cNvPr id="9" name="Text Placeholder 2"/>
          <p:cNvSpPr>
            <a:spLocks noGrp="1"/>
          </p:cNvSpPr>
          <p:nvPr>
            <p:ph type="body" sz="quarter" idx="10"/>
          </p:nvPr>
        </p:nvSpPr>
        <p:spPr>
          <a:xfrm>
            <a:off x="172687" y="1314448"/>
            <a:ext cx="3353940" cy="4667249"/>
          </a:xfrm>
        </p:spPr>
        <p:txBody>
          <a:bodyPr>
            <a:normAutofit fontScale="92500"/>
          </a:bodyPr>
          <a:lstStyle/>
          <a:p>
            <a:r>
              <a:rPr lang="en-GB" sz="1800" b="1" dirty="0" smtClean="0"/>
              <a:t>Quick, simple development experience with rich features</a:t>
            </a:r>
          </a:p>
          <a:p>
            <a:pPr lvl="1"/>
            <a:r>
              <a:rPr lang="en-GB" sz="1600" dirty="0"/>
              <a:t>Easy access to MCU I/O</a:t>
            </a:r>
          </a:p>
          <a:p>
            <a:pPr lvl="1"/>
            <a:r>
              <a:rPr lang="en-GB" sz="1600" dirty="0"/>
              <a:t>3-axis </a:t>
            </a:r>
            <a:r>
              <a:rPr lang="en-GB" sz="1600" dirty="0" smtClean="0">
                <a:solidFill>
                  <a:srgbClr val="F45914"/>
                </a:solidFill>
              </a:rPr>
              <a:t>accelerometer</a:t>
            </a:r>
            <a:r>
              <a:rPr lang="en-GB" sz="1600" dirty="0" smtClean="0"/>
              <a:t>/3-axis </a:t>
            </a:r>
            <a:r>
              <a:rPr lang="en-GB" sz="1600" dirty="0" smtClean="0">
                <a:solidFill>
                  <a:srgbClr val="F45914"/>
                </a:solidFill>
              </a:rPr>
              <a:t>magnetometer</a:t>
            </a:r>
            <a:endParaRPr lang="en-GB" sz="1600" dirty="0">
              <a:solidFill>
                <a:srgbClr val="F45914"/>
              </a:solidFill>
            </a:endParaRPr>
          </a:p>
          <a:p>
            <a:pPr lvl="1"/>
            <a:r>
              <a:rPr lang="en-GB" sz="1600" dirty="0" smtClean="0"/>
              <a:t>RGB LED</a:t>
            </a:r>
          </a:p>
          <a:p>
            <a:pPr lvl="1"/>
            <a:r>
              <a:rPr lang="en-GB" sz="1600" dirty="0" smtClean="0"/>
              <a:t>Add-on </a:t>
            </a:r>
            <a:r>
              <a:rPr lang="en-GB" sz="1600" dirty="0" smtClean="0">
                <a:solidFill>
                  <a:srgbClr val="F45914"/>
                </a:solidFill>
              </a:rPr>
              <a:t>Bluetooth</a:t>
            </a:r>
            <a:r>
              <a:rPr lang="en-GB" sz="1600" dirty="0" smtClean="0"/>
              <a:t> Module</a:t>
            </a:r>
          </a:p>
          <a:p>
            <a:pPr lvl="1"/>
            <a:r>
              <a:rPr lang="en-GB" sz="1600" dirty="0" smtClean="0"/>
              <a:t>Built-in </a:t>
            </a:r>
            <a:r>
              <a:rPr lang="en-GB" sz="1600" dirty="0"/>
              <a:t>E</a:t>
            </a:r>
            <a:r>
              <a:rPr lang="en-GB" sz="1600" dirty="0" smtClean="0"/>
              <a:t>thernet/Add-on </a:t>
            </a:r>
            <a:r>
              <a:rPr lang="en-GB" sz="1600" dirty="0" smtClean="0">
                <a:solidFill>
                  <a:srgbClr val="F45914"/>
                </a:solidFill>
              </a:rPr>
              <a:t>Wireless</a:t>
            </a:r>
            <a:r>
              <a:rPr lang="en-GB" sz="1600" dirty="0" smtClean="0"/>
              <a:t> Module</a:t>
            </a:r>
          </a:p>
          <a:p>
            <a:pPr lvl="1"/>
            <a:r>
              <a:rPr lang="en-GB" sz="1600" dirty="0" smtClean="0"/>
              <a:t>Micro SD</a:t>
            </a:r>
            <a:endParaRPr lang="en-GB" sz="1600" dirty="0"/>
          </a:p>
          <a:p>
            <a:r>
              <a:rPr lang="en-GB" sz="1800" b="1" kern="1200" dirty="0" smtClean="0">
                <a:solidFill>
                  <a:schemeClr val="tx1"/>
                </a:solidFill>
                <a:latin typeface="Arial" charset="0"/>
              </a:rPr>
              <a:t>Arduino</a:t>
            </a:r>
            <a:r>
              <a:rPr lang="en-GB" sz="1800" kern="1200" dirty="0" smtClean="0">
                <a:solidFill>
                  <a:schemeClr val="tx1"/>
                </a:solidFill>
                <a:latin typeface="Arial" charset="0"/>
              </a:rPr>
              <a:t> </a:t>
            </a:r>
            <a:r>
              <a:rPr lang="en-GB" sz="1800" kern="1200" dirty="0">
                <a:solidFill>
                  <a:schemeClr val="tx1"/>
                </a:solidFill>
                <a:latin typeface="Arial" charset="0"/>
              </a:rPr>
              <a:t>shield compatible</a:t>
            </a:r>
          </a:p>
          <a:p>
            <a:r>
              <a:rPr lang="en-GB" sz="1800" kern="1200" dirty="0" smtClean="0">
                <a:solidFill>
                  <a:schemeClr val="tx1"/>
                </a:solidFill>
                <a:latin typeface="Arial" charset="0"/>
              </a:rPr>
              <a:t>Flash programming functionality </a:t>
            </a:r>
          </a:p>
          <a:p>
            <a:pPr marL="0" indent="0">
              <a:buNone/>
            </a:pPr>
            <a:r>
              <a:rPr lang="en-GB" sz="1800" kern="1200" dirty="0">
                <a:solidFill>
                  <a:schemeClr val="tx1"/>
                </a:solidFill>
                <a:latin typeface="Arial" charset="0"/>
              </a:rPr>
              <a:t>e</a:t>
            </a:r>
            <a:r>
              <a:rPr lang="en-GB" sz="1800" kern="1200" dirty="0" smtClean="0">
                <a:solidFill>
                  <a:schemeClr val="tx1"/>
                </a:solidFill>
                <a:latin typeface="Arial" charset="0"/>
              </a:rPr>
              <a:t>nabled by </a:t>
            </a:r>
            <a:r>
              <a:rPr lang="en-GB" sz="1800" kern="1200" dirty="0" err="1" smtClean="0">
                <a:solidFill>
                  <a:schemeClr val="tx1"/>
                </a:solidFill>
                <a:latin typeface="Arial" charset="0"/>
              </a:rPr>
              <a:t>OpenSDA</a:t>
            </a:r>
            <a:r>
              <a:rPr lang="en-GB" sz="1800" kern="1200" dirty="0" smtClean="0">
                <a:solidFill>
                  <a:schemeClr val="tx1"/>
                </a:solidFill>
                <a:latin typeface="Arial" charset="0"/>
              </a:rPr>
              <a:t> </a:t>
            </a:r>
            <a:r>
              <a:rPr lang="en-GB" sz="1800" kern="1200" dirty="0">
                <a:solidFill>
                  <a:schemeClr val="tx1"/>
                </a:solidFill>
                <a:latin typeface="Arial" charset="0"/>
              </a:rPr>
              <a:t>debug </a:t>
            </a:r>
            <a:r>
              <a:rPr lang="en-GB" sz="1800" kern="1200" dirty="0" smtClean="0">
                <a:solidFill>
                  <a:schemeClr val="tx1"/>
                </a:solidFill>
                <a:latin typeface="Arial" charset="0"/>
              </a:rPr>
              <a:t>interface</a:t>
            </a:r>
            <a:endParaRPr lang="en-GB" sz="1600" kern="1200" dirty="0">
              <a:solidFill>
                <a:schemeClr val="tx1"/>
              </a:solidFill>
              <a:latin typeface="Arial" charset="0"/>
            </a:endParaRPr>
          </a:p>
          <a:p>
            <a:r>
              <a:rPr lang="en-US" sz="2000" dirty="0" smtClean="0"/>
              <a:t>$29.00</a:t>
            </a:r>
            <a:endParaRPr lang="en-US" sz="2000" dirty="0"/>
          </a:p>
        </p:txBody>
      </p:sp>
      <p:pic>
        <p:nvPicPr>
          <p:cNvPr id="11" name="Picture 10"/>
          <p:cNvPicPr>
            <a:picLocks noChangeAspect="1"/>
          </p:cNvPicPr>
          <p:nvPr/>
        </p:nvPicPr>
        <p:blipFill>
          <a:blip r:embed="rId3"/>
          <a:stretch>
            <a:fillRect/>
          </a:stretch>
        </p:blipFill>
        <p:spPr>
          <a:xfrm>
            <a:off x="3438665" y="657726"/>
            <a:ext cx="5680382" cy="5576631"/>
          </a:xfrm>
          <a:prstGeom prst="rect">
            <a:avLst/>
          </a:prstGeom>
        </p:spPr>
      </p:pic>
      <p:sp>
        <p:nvSpPr>
          <p:cNvPr id="5" name="Rectangle 4"/>
          <p:cNvSpPr/>
          <p:nvPr/>
        </p:nvSpPr>
        <p:spPr>
          <a:xfrm>
            <a:off x="6667707" y="1258764"/>
            <a:ext cx="600993" cy="464949"/>
          </a:xfrm>
          <a:prstGeom prst="rect">
            <a:avLst/>
          </a:prstGeom>
          <a:noFill/>
          <a:ln w="57150">
            <a:solidFill>
              <a:srgbClr val="F2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6200000">
            <a:off x="7092259" y="1547247"/>
            <a:ext cx="600993" cy="464949"/>
          </a:xfrm>
          <a:prstGeom prst="rect">
            <a:avLst/>
          </a:prstGeom>
          <a:noFill/>
          <a:ln w="57150">
            <a:solidFill>
              <a:srgbClr val="F2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8900000">
            <a:off x="6751500" y="2314861"/>
            <a:ext cx="424984" cy="464949"/>
          </a:xfrm>
          <a:prstGeom prst="rect">
            <a:avLst/>
          </a:prstGeom>
          <a:noFill/>
          <a:ln w="57150">
            <a:solidFill>
              <a:srgbClr val="F2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8900000">
            <a:off x="5129509" y="4284895"/>
            <a:ext cx="1146643" cy="1101386"/>
          </a:xfrm>
          <a:prstGeom prst="rect">
            <a:avLst/>
          </a:prstGeom>
          <a:noFill/>
          <a:ln w="57150">
            <a:solidFill>
              <a:srgbClr val="F2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86389" y="4383760"/>
            <a:ext cx="424984" cy="464949"/>
          </a:xfrm>
          <a:prstGeom prst="rect">
            <a:avLst/>
          </a:prstGeom>
          <a:noFill/>
          <a:ln w="57150">
            <a:solidFill>
              <a:srgbClr val="F2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Arduino Shields</a:t>
            </a:r>
            <a:endParaRPr lang="en-US" dirty="0"/>
          </a:p>
        </p:txBody>
      </p:sp>
      <p:pic>
        <p:nvPicPr>
          <p:cNvPr id="65538" name="Picture 2"/>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1259116" y="780143"/>
            <a:ext cx="6856190" cy="564270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22 at 10.29.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827"/>
            <a:ext cx="9144000" cy="6624173"/>
          </a:xfrm>
          <a:prstGeom prst="rect">
            <a:avLst/>
          </a:prstGeom>
        </p:spPr>
      </p:pic>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6-22 at 10.28.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4" y="0"/>
            <a:ext cx="9129156" cy="6858000"/>
          </a:xfrm>
          <a:prstGeom prst="rect">
            <a:avLst/>
          </a:prstGeom>
        </p:spPr>
      </p:pic>
    </p:spTree>
    <p:extLst>
      <p:ext uri="{BB962C8B-B14F-4D97-AF65-F5344CB8AC3E}">
        <p14:creationId xmlns:p14="http://schemas.microsoft.com/office/powerpoint/2010/main" val="2388286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mbed Software</a:t>
            </a:r>
            <a:endParaRPr lang="en-US" dirty="0"/>
          </a:p>
        </p:txBody>
      </p:sp>
    </p:spTree>
    <p:extLst>
      <p:ext uri="{BB962C8B-B14F-4D97-AF65-F5344CB8AC3E}">
        <p14:creationId xmlns:p14="http://schemas.microsoft.com/office/powerpoint/2010/main" val="16237442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mbed </a:t>
            </a:r>
            <a:r>
              <a:rPr lang="en-US" dirty="0" smtClean="0"/>
              <a:t>SDK Software </a:t>
            </a:r>
            <a:r>
              <a:rPr lang="en-US" dirty="0"/>
              <a:t>Stack</a:t>
            </a:r>
          </a:p>
        </p:txBody>
      </p:sp>
      <p:sp>
        <p:nvSpPr>
          <p:cNvPr id="21" name="Text Placeholder 20"/>
          <p:cNvSpPr>
            <a:spLocks noGrp="1"/>
          </p:cNvSpPr>
          <p:nvPr>
            <p:ph type="body" sz="quarter" idx="10"/>
          </p:nvPr>
        </p:nvSpPr>
        <p:spPr>
          <a:xfrm>
            <a:off x="224642" y="1074189"/>
            <a:ext cx="4037642" cy="5124592"/>
          </a:xfrm>
        </p:spPr>
        <p:txBody>
          <a:bodyPr>
            <a:normAutofit fontScale="92500" lnSpcReduction="10000"/>
          </a:bodyPr>
          <a:lstStyle/>
          <a:p>
            <a:r>
              <a:rPr lang="en-US" dirty="0"/>
              <a:t>Networking and USB stacks</a:t>
            </a:r>
          </a:p>
          <a:p>
            <a:endParaRPr lang="en-US" dirty="0" smtClean="0"/>
          </a:p>
          <a:p>
            <a:r>
              <a:rPr lang="en-US" dirty="0"/>
              <a:t>CMSIS-RTOS </a:t>
            </a:r>
            <a:r>
              <a:rPr lang="en-US" dirty="0" smtClean="0"/>
              <a:t>implementation</a:t>
            </a:r>
          </a:p>
          <a:p>
            <a:endParaRPr lang="en-US" dirty="0"/>
          </a:p>
          <a:p>
            <a:r>
              <a:rPr lang="en-US" dirty="0"/>
              <a:t>Easy-to-use C++ </a:t>
            </a:r>
            <a:r>
              <a:rPr lang="en-US" dirty="0" smtClean="0"/>
              <a:t>APIs</a:t>
            </a:r>
          </a:p>
          <a:p>
            <a:endParaRPr lang="en-US" dirty="0"/>
          </a:p>
          <a:p>
            <a:r>
              <a:rPr lang="en-US" dirty="0" err="1" smtClean="0"/>
              <a:t>stdlib</a:t>
            </a:r>
            <a:r>
              <a:rPr lang="en-US" dirty="0" smtClean="0"/>
              <a:t> setup, board support, systems configuration</a:t>
            </a:r>
          </a:p>
          <a:p>
            <a:endParaRPr lang="en-US" dirty="0"/>
          </a:p>
          <a:p>
            <a:r>
              <a:rPr lang="en-US" dirty="0" smtClean="0"/>
              <a:t>Hardware </a:t>
            </a:r>
            <a:r>
              <a:rPr lang="en-US" dirty="0"/>
              <a:t>Abstraction Layer (HAL) for MCU peripherals</a:t>
            </a:r>
          </a:p>
          <a:p>
            <a:endParaRPr lang="en-US" dirty="0" smtClean="0"/>
          </a:p>
          <a:p>
            <a:r>
              <a:rPr lang="en-US" dirty="0" smtClean="0"/>
              <a:t>CMSIS-CORE: hardware register access and Cortex-M startup code</a:t>
            </a:r>
          </a:p>
        </p:txBody>
      </p:sp>
      <p:sp>
        <p:nvSpPr>
          <p:cNvPr id="23" name="Rectangle 22"/>
          <p:cNvSpPr/>
          <p:nvPr/>
        </p:nvSpPr>
        <p:spPr bwMode="auto">
          <a:xfrm>
            <a:off x="4825003" y="3109915"/>
            <a:ext cx="3857467" cy="54047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en-GB" sz="2000" b="0" i="1" dirty="0" err="1" smtClean="0">
                <a:solidFill>
                  <a:schemeClr val="tx1"/>
                </a:solidFill>
                <a:ea typeface="MS PGothic" pitchFamily="34" charset="-128"/>
              </a:rPr>
              <a:t>mbed</a:t>
            </a:r>
            <a:r>
              <a:rPr lang="en-GB" sz="2000" b="0" i="1" dirty="0" smtClean="0">
                <a:solidFill>
                  <a:schemeClr val="tx1"/>
                </a:solidFill>
                <a:ea typeface="MS PGothic" pitchFamily="34" charset="-128"/>
              </a:rPr>
              <a:t> common</a:t>
            </a:r>
          </a:p>
        </p:txBody>
      </p:sp>
      <p:sp>
        <p:nvSpPr>
          <p:cNvPr id="24" name="Rectangle 23"/>
          <p:cNvSpPr/>
          <p:nvPr/>
        </p:nvSpPr>
        <p:spPr bwMode="auto">
          <a:xfrm>
            <a:off x="4825003" y="581891"/>
            <a:ext cx="3857467" cy="192429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t" anchorCtr="0" compatLnSpc="1">
            <a:prstTxWarp prst="textNoShape">
              <a:avLst/>
            </a:prstTxWarp>
          </a:bodyPr>
          <a:lstStyle/>
          <a:p>
            <a:pPr algn="ctr"/>
            <a:r>
              <a:rPr lang="en-GB" sz="2000" dirty="0">
                <a:solidFill>
                  <a:schemeClr val="tx1"/>
                </a:solidFill>
                <a:ea typeface="MS PGothic" pitchFamily="34" charset="-128"/>
              </a:rPr>
              <a:t>C/C++ User </a:t>
            </a:r>
            <a:r>
              <a:rPr lang="en-GB" sz="2000" dirty="0" smtClean="0">
                <a:solidFill>
                  <a:schemeClr val="tx1"/>
                </a:solidFill>
                <a:ea typeface="MS PGothic" pitchFamily="34" charset="-128"/>
              </a:rPr>
              <a:t>Application</a:t>
            </a:r>
            <a:endParaRPr lang="en-GB" sz="2000" b="0" i="1" dirty="0" smtClean="0">
              <a:solidFill>
                <a:schemeClr val="tx1"/>
              </a:solidFill>
              <a:ea typeface="MS PGothic" pitchFamily="34" charset="-128"/>
            </a:endParaRPr>
          </a:p>
        </p:txBody>
      </p:sp>
      <p:sp>
        <p:nvSpPr>
          <p:cNvPr id="25" name="Rectangle 24"/>
          <p:cNvSpPr/>
          <p:nvPr/>
        </p:nvSpPr>
        <p:spPr bwMode="auto">
          <a:xfrm>
            <a:off x="4825003" y="2517632"/>
            <a:ext cx="3857467" cy="588585"/>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en-GB" sz="2000" b="0" i="1" dirty="0" err="1" smtClean="0">
                <a:solidFill>
                  <a:schemeClr val="tx1"/>
                </a:solidFill>
                <a:ea typeface="MS PGothic" pitchFamily="34" charset="-128"/>
              </a:rPr>
              <a:t>mbed</a:t>
            </a:r>
            <a:r>
              <a:rPr lang="en-GB" sz="2000" b="0" i="1" dirty="0" smtClean="0">
                <a:solidFill>
                  <a:schemeClr val="tx1"/>
                </a:solidFill>
                <a:ea typeface="MS PGothic" pitchFamily="34" charset="-128"/>
              </a:rPr>
              <a:t> API</a:t>
            </a:r>
          </a:p>
        </p:txBody>
      </p:sp>
      <p:sp>
        <p:nvSpPr>
          <p:cNvPr id="26" name="Rectangle 25"/>
          <p:cNvSpPr/>
          <p:nvPr/>
        </p:nvSpPr>
        <p:spPr bwMode="auto">
          <a:xfrm>
            <a:off x="4825004" y="3647205"/>
            <a:ext cx="3857467" cy="987659"/>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en-GB" sz="2000" b="0" i="1" dirty="0" smtClean="0">
                <a:solidFill>
                  <a:schemeClr val="tx1"/>
                </a:solidFill>
                <a:ea typeface="MS PGothic" pitchFamily="34" charset="-128"/>
              </a:rPr>
              <a:t>mbed HAL Implementation</a:t>
            </a:r>
          </a:p>
          <a:p>
            <a:pPr algn="ctr"/>
            <a:r>
              <a:rPr lang="en-GB" sz="2000" i="1" dirty="0" smtClean="0">
                <a:solidFill>
                  <a:schemeClr val="tx1"/>
                </a:solidFill>
                <a:ea typeface="MS PGothic" pitchFamily="34" charset="-128"/>
              </a:rPr>
              <a:t>SDK Adapters</a:t>
            </a:r>
            <a:endParaRPr lang="en-GB" sz="2000" b="0" i="1" dirty="0" smtClean="0">
              <a:solidFill>
                <a:schemeClr val="tx1"/>
              </a:solidFill>
              <a:ea typeface="MS PGothic" pitchFamily="34" charset="-128"/>
            </a:endParaRPr>
          </a:p>
        </p:txBody>
      </p:sp>
      <p:sp>
        <p:nvSpPr>
          <p:cNvPr id="27" name="Rectangle 26"/>
          <p:cNvSpPr/>
          <p:nvPr/>
        </p:nvSpPr>
        <p:spPr bwMode="auto">
          <a:xfrm>
            <a:off x="4825004" y="4644734"/>
            <a:ext cx="3857467" cy="596646"/>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en-GB" sz="2000" b="0" i="1" dirty="0" smtClean="0">
                <a:solidFill>
                  <a:schemeClr val="tx1"/>
                </a:solidFill>
                <a:ea typeface="MS PGothic" pitchFamily="34" charset="-128"/>
              </a:rPr>
              <a:t>CMSIS-CORE</a:t>
            </a:r>
          </a:p>
        </p:txBody>
      </p:sp>
      <p:sp>
        <p:nvSpPr>
          <p:cNvPr id="28" name="Rectangle 27"/>
          <p:cNvSpPr/>
          <p:nvPr/>
        </p:nvSpPr>
        <p:spPr bwMode="auto">
          <a:xfrm>
            <a:off x="4825003" y="1571272"/>
            <a:ext cx="1928734" cy="949211"/>
          </a:xfrm>
          <a:prstGeom prst="rect">
            <a:avLst/>
          </a:prstGeom>
          <a:solidFill>
            <a:srgbClr val="00B05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GB" sz="2000" b="0" i="1" dirty="0" smtClean="0">
                <a:solidFill>
                  <a:schemeClr val="tx1"/>
                </a:solidFill>
                <a:ea typeface="MS PGothic" pitchFamily="34" charset="-128"/>
              </a:rPr>
              <a:t>Components</a:t>
            </a:r>
          </a:p>
          <a:p>
            <a:pPr algn="ctr"/>
            <a:r>
              <a:rPr lang="en-GB" sz="2000" i="1" dirty="0" smtClean="0">
                <a:solidFill>
                  <a:schemeClr val="tx1"/>
                </a:solidFill>
                <a:ea typeface="MS PGothic" pitchFamily="34" charset="-128"/>
              </a:rPr>
              <a:t>Middleware</a:t>
            </a:r>
          </a:p>
          <a:p>
            <a:pPr algn="ctr"/>
            <a:r>
              <a:rPr lang="en-GB" sz="2000" b="0" i="1" dirty="0" smtClean="0">
                <a:solidFill>
                  <a:schemeClr val="tx1"/>
                </a:solidFill>
                <a:ea typeface="MS PGothic" pitchFamily="34" charset="-128"/>
              </a:rPr>
              <a:t>Networking</a:t>
            </a:r>
          </a:p>
        </p:txBody>
      </p:sp>
      <p:sp>
        <p:nvSpPr>
          <p:cNvPr id="30" name="Rectangle 29"/>
          <p:cNvSpPr/>
          <p:nvPr/>
        </p:nvSpPr>
        <p:spPr bwMode="auto">
          <a:xfrm>
            <a:off x="4825003" y="5241380"/>
            <a:ext cx="3857467" cy="616907"/>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algn="ctr"/>
            <a:r>
              <a:rPr lang="en-GB" sz="2000" b="0" i="1" dirty="0" smtClean="0">
                <a:solidFill>
                  <a:schemeClr val="tx1"/>
                </a:solidFill>
                <a:ea typeface="MS PGothic" pitchFamily="34" charset="-128"/>
              </a:rPr>
              <a:t>MCU Registers</a:t>
            </a:r>
          </a:p>
        </p:txBody>
      </p:sp>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mbed</a:t>
            </a:r>
            <a:r>
              <a:rPr lang="en-US" dirty="0"/>
              <a:t> Program Example</a:t>
            </a:r>
          </a:p>
        </p:txBody>
      </p:sp>
      <p:sp>
        <p:nvSpPr>
          <p:cNvPr id="3" name="Subtitle 2"/>
          <p:cNvSpPr>
            <a:spLocks noGrp="1"/>
          </p:cNvSpPr>
          <p:nvPr>
            <p:ph type="body" sz="quarter" idx="10"/>
          </p:nvPr>
        </p:nvSpPr>
        <p:spPr>
          <a:xfrm>
            <a:off x="4114800" y="1074189"/>
            <a:ext cx="4857108" cy="4667249"/>
          </a:xfrm>
        </p:spPr>
        <p:txBody>
          <a:bodyPr>
            <a:normAutofit fontScale="92500"/>
          </a:bodyPr>
          <a:lstStyle/>
          <a:p>
            <a:endParaRPr lang="en-US" dirty="0" smtClean="0">
              <a:solidFill>
                <a:schemeClr val="tx1"/>
              </a:solidFill>
              <a:latin typeface="Univers 47 CondensedLight"/>
              <a:cs typeface="Univers 47 CondensedLight"/>
            </a:endParaRPr>
          </a:p>
          <a:p>
            <a:r>
              <a:rPr lang="en-US" dirty="0" smtClean="0">
                <a:solidFill>
                  <a:schemeClr val="tx1"/>
                </a:solidFill>
                <a:latin typeface="Univers 47 CondensedLight"/>
                <a:cs typeface="Univers 47 CondensedLight"/>
              </a:rPr>
              <a:t>Hello World example</a:t>
            </a:r>
          </a:p>
          <a:p>
            <a:endParaRPr lang="en-US" dirty="0" smtClean="0">
              <a:solidFill>
                <a:schemeClr val="tx1"/>
              </a:solidFill>
              <a:latin typeface="Univers 47 CondensedLight"/>
              <a:cs typeface="Univers 47 CondensedLight"/>
            </a:endParaRPr>
          </a:p>
          <a:p>
            <a:pPr lvl="1"/>
            <a:r>
              <a:rPr lang="en-US" dirty="0" smtClean="0">
                <a:solidFill>
                  <a:schemeClr val="tx1"/>
                </a:solidFill>
                <a:latin typeface="Univers 47 CondensedLight"/>
                <a:cs typeface="Univers 47 CondensedLight"/>
              </a:rPr>
              <a:t>All startup code is taken care of by the mbed SDK – user code starts at main()</a:t>
            </a:r>
          </a:p>
          <a:p>
            <a:pPr lvl="1"/>
            <a:endParaRPr lang="en-US" dirty="0" smtClean="0">
              <a:solidFill>
                <a:schemeClr val="tx1"/>
              </a:solidFill>
              <a:latin typeface="Univers 47 CondensedLight"/>
              <a:cs typeface="Univers 47 CondensedLight"/>
            </a:endParaRPr>
          </a:p>
          <a:p>
            <a:pPr lvl="1"/>
            <a:r>
              <a:rPr lang="en-US" dirty="0" smtClean="0">
                <a:solidFill>
                  <a:schemeClr val="tx1"/>
                </a:solidFill>
                <a:latin typeface="Univers 47 CondensedLight"/>
                <a:cs typeface="Univers 47 CondensedLight"/>
              </a:rPr>
              <a:t>Definition of a digital output variable, </a:t>
            </a:r>
            <a:r>
              <a:rPr lang="en-US" dirty="0" err="1" smtClean="0">
                <a:solidFill>
                  <a:schemeClr val="tx1"/>
                </a:solidFill>
                <a:latin typeface="Univers 47 CondensedLight"/>
                <a:cs typeface="Univers 47 CondensedLight"/>
              </a:rPr>
              <a:t>myled</a:t>
            </a:r>
            <a:endParaRPr lang="en-US" dirty="0" smtClean="0">
              <a:solidFill>
                <a:schemeClr val="tx1"/>
              </a:solidFill>
              <a:latin typeface="Univers 47 CondensedLight"/>
              <a:cs typeface="Univers 47 CondensedLight"/>
            </a:endParaRPr>
          </a:p>
          <a:p>
            <a:pPr lvl="1"/>
            <a:endParaRPr lang="en-US" dirty="0" smtClean="0">
              <a:solidFill>
                <a:schemeClr val="tx1"/>
              </a:solidFill>
              <a:latin typeface="Univers 47 CondensedLight"/>
              <a:cs typeface="Univers 47 CondensedLight"/>
            </a:endParaRPr>
          </a:p>
          <a:p>
            <a:pPr lvl="1"/>
            <a:r>
              <a:rPr lang="en-US" dirty="0" smtClean="0">
                <a:solidFill>
                  <a:schemeClr val="tx1"/>
                </a:solidFill>
                <a:latin typeface="Univers 47 CondensedLight"/>
                <a:cs typeface="Univers 47 CondensedLight"/>
              </a:rPr>
              <a:t>Use of overloaded “=“ operator</a:t>
            </a:r>
          </a:p>
          <a:p>
            <a:pPr lvl="1"/>
            <a:endParaRPr lang="en-US" dirty="0" smtClean="0">
              <a:solidFill>
                <a:schemeClr val="tx1"/>
              </a:solidFill>
              <a:latin typeface="Univers 47 CondensedLight"/>
              <a:cs typeface="Univers 47 CondensedLight"/>
            </a:endParaRPr>
          </a:p>
          <a:p>
            <a:pPr lvl="1"/>
            <a:r>
              <a:rPr lang="en-US" dirty="0" smtClean="0">
                <a:solidFill>
                  <a:schemeClr val="tx1"/>
                </a:solidFill>
                <a:latin typeface="Univers 47 CondensedLight"/>
                <a:cs typeface="Univers 47 CondensedLight"/>
              </a:rPr>
              <a:t>Alter digital output (and LED) by simply assigning a value to the variable.  </a:t>
            </a:r>
          </a:p>
        </p:txBody>
      </p:sp>
      <p:pic>
        <p:nvPicPr>
          <p:cNvPr id="32769" name="Picture 1"/>
          <p:cNvPicPr>
            <a:picLocks noChangeAspect="1" noChangeArrowheads="1"/>
          </p:cNvPicPr>
          <p:nvPr/>
        </p:nvPicPr>
        <p:blipFill>
          <a:blip r:embed="rId3" cstate="print"/>
          <a:srcRect/>
          <a:stretch>
            <a:fillRect/>
          </a:stretch>
        </p:blipFill>
        <p:spPr bwMode="auto">
          <a:xfrm>
            <a:off x="228600" y="1084385"/>
            <a:ext cx="3733800" cy="3231173"/>
          </a:xfrm>
          <a:prstGeom prst="rect">
            <a:avLst/>
          </a:prstGeom>
          <a:noFill/>
          <a:ln w="9525">
            <a:noFill/>
            <a:miter lim="800000"/>
            <a:headEnd/>
            <a:tailEnd/>
          </a:ln>
        </p:spPr>
      </p:pic>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4643" y="6059"/>
            <a:ext cx="8747266" cy="654050"/>
          </a:xfrm>
        </p:spPr>
        <p:txBody>
          <a:bodyPr/>
          <a:lstStyle/>
          <a:p>
            <a:r>
              <a:rPr lang="en-US" dirty="0" smtClean="0"/>
              <a:t>http://</a:t>
            </a:r>
            <a:r>
              <a:rPr lang="en-US" dirty="0" err="1" smtClean="0"/>
              <a:t>developer.mbed.org</a:t>
            </a:r>
            <a:r>
              <a:rPr lang="en-US" dirty="0" smtClean="0"/>
              <a:t>/ </a:t>
            </a:r>
            <a:r>
              <a:rPr lang="en-US" sz="3600" dirty="0" smtClean="0">
                <a:solidFill>
                  <a:srgbClr val="FF0000"/>
                </a:solidFill>
              </a:rPr>
              <a:t>handbook</a:t>
            </a:r>
            <a:endParaRPr lang="en-US" sz="3600" dirty="0">
              <a:solidFill>
                <a:srgbClr val="FF0000"/>
              </a:solidFill>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55" y="794407"/>
            <a:ext cx="4212086" cy="5439291"/>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160" y="794408"/>
            <a:ext cx="4151773" cy="5866162"/>
          </a:xfrm>
          <a:prstGeom prst="rect">
            <a:avLst/>
          </a:prstGeom>
        </p:spPr>
      </p:pic>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Inputs and Outputs</a:t>
            </a:r>
            <a:endParaRPr lang="en-US" dirty="0"/>
          </a:p>
        </p:txBody>
      </p:sp>
      <p:pic>
        <p:nvPicPr>
          <p:cNvPr id="6" name="Picture 5" descr="Screen Shot 2015-06-22 at 11.21.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01" y="871200"/>
            <a:ext cx="6146082" cy="5329080"/>
          </a:xfrm>
          <a:prstGeom prst="rect">
            <a:avLst/>
          </a:prstGeom>
          <a:ln>
            <a:solidFill>
              <a:srgbClr val="000000"/>
            </a:solidFill>
          </a:ln>
        </p:spPr>
      </p:pic>
      <p:pic>
        <p:nvPicPr>
          <p:cNvPr id="4" name="Picture 3" descr="Screen Shot 2015-06-22 at 11.17.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700" y="628853"/>
            <a:ext cx="3378200" cy="3505200"/>
          </a:xfrm>
          <a:prstGeom prst="rect">
            <a:avLst/>
          </a:prstGeom>
          <a:ln>
            <a:solidFill>
              <a:schemeClr val="tx1"/>
            </a:solidFill>
          </a:ln>
        </p:spPr>
      </p:pic>
    </p:spTree>
    <p:extLst>
      <p:ext uri="{BB962C8B-B14F-4D97-AF65-F5344CB8AC3E}">
        <p14:creationId xmlns:p14="http://schemas.microsoft.com/office/powerpoint/2010/main" val="14934784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4644" y="531565"/>
            <a:ext cx="1497278" cy="654050"/>
          </a:xfrm>
        </p:spPr>
        <p:txBody>
          <a:bodyPr/>
          <a:lstStyle/>
          <a:p>
            <a:r>
              <a:rPr lang="en-US" sz="2900" spc="-90" dirty="0" smtClean="0"/>
              <a:t>Agenda</a:t>
            </a:r>
            <a:endParaRPr lang="en-US" sz="2900" spc="-90" dirty="0"/>
          </a:p>
        </p:txBody>
      </p:sp>
      <p:sp>
        <p:nvSpPr>
          <p:cNvPr id="6" name="Text Placeholder 5"/>
          <p:cNvSpPr>
            <a:spLocks noGrp="1"/>
          </p:cNvSpPr>
          <p:nvPr>
            <p:ph type="body" sz="quarter" idx="10"/>
          </p:nvPr>
        </p:nvSpPr>
        <p:spPr/>
        <p:txBody>
          <a:bodyPr>
            <a:normAutofit/>
          </a:bodyPr>
          <a:lstStyle/>
          <a:p>
            <a:pPr>
              <a:spcBef>
                <a:spcPts val="900"/>
              </a:spcBef>
            </a:pPr>
            <a:r>
              <a:rPr lang="en-US" dirty="0" smtClean="0"/>
              <a:t>What is </a:t>
            </a:r>
            <a:r>
              <a:rPr lang="en-US" dirty="0" err="1" smtClean="0"/>
              <a:t>mbed</a:t>
            </a:r>
            <a:endParaRPr lang="en-US" dirty="0" smtClean="0"/>
          </a:p>
          <a:p>
            <a:pPr>
              <a:spcBef>
                <a:spcPts val="900"/>
              </a:spcBef>
            </a:pPr>
            <a:r>
              <a:rPr lang="en-US" dirty="0" err="1" smtClean="0"/>
              <a:t>mbed</a:t>
            </a:r>
            <a:r>
              <a:rPr lang="en-US" dirty="0" smtClean="0"/>
              <a:t> </a:t>
            </a:r>
            <a:r>
              <a:rPr lang="en-US" dirty="0" smtClean="0"/>
              <a:t>Hardware</a:t>
            </a:r>
            <a:endParaRPr lang="en-US" dirty="0" smtClean="0"/>
          </a:p>
          <a:p>
            <a:pPr>
              <a:spcBef>
                <a:spcPts val="900"/>
              </a:spcBef>
            </a:pPr>
            <a:r>
              <a:rPr lang="en-US" dirty="0" err="1" smtClean="0"/>
              <a:t>mbed</a:t>
            </a:r>
            <a:r>
              <a:rPr lang="en-US" dirty="0" smtClean="0"/>
              <a:t> </a:t>
            </a:r>
            <a:r>
              <a:rPr lang="en-US" dirty="0" smtClean="0"/>
              <a:t>Software</a:t>
            </a:r>
            <a:endParaRPr lang="en-US" dirty="0" smtClean="0"/>
          </a:p>
          <a:p>
            <a:pPr>
              <a:spcBef>
                <a:spcPts val="900"/>
              </a:spcBef>
            </a:pPr>
            <a:r>
              <a:rPr lang="en-US" dirty="0" err="1" smtClean="0"/>
              <a:t>mbed</a:t>
            </a:r>
            <a:r>
              <a:rPr lang="en-US" dirty="0" smtClean="0"/>
              <a:t> </a:t>
            </a:r>
            <a:r>
              <a:rPr lang="en-US" dirty="0" smtClean="0"/>
              <a:t>Tools</a:t>
            </a:r>
            <a:endParaRPr lang="en-US" dirty="0" smtClean="0"/>
          </a:p>
          <a:p>
            <a:pPr>
              <a:spcBef>
                <a:spcPts val="900"/>
              </a:spcBef>
            </a:pPr>
            <a:r>
              <a:rPr lang="en-US" dirty="0" smtClean="0"/>
              <a:t>mbed Support and Community</a:t>
            </a:r>
          </a:p>
          <a:p>
            <a:pPr>
              <a:spcBef>
                <a:spcPts val="900"/>
              </a:spcBef>
            </a:pPr>
            <a:r>
              <a:rPr lang="en-US" dirty="0" smtClean="0"/>
              <a:t>Hands</a:t>
            </a:r>
            <a:r>
              <a:rPr lang="en-US" dirty="0" smtClean="0"/>
              <a:t>-On Workshop – FRDM-K64F</a:t>
            </a:r>
            <a:endParaRPr lang="en-US" dirty="0"/>
          </a:p>
        </p:txBody>
      </p:sp>
    </p:spTree>
    <p:extLst>
      <p:ext uri="{BB962C8B-B14F-4D97-AF65-F5344CB8AC3E}">
        <p14:creationId xmlns:p14="http://schemas.microsoft.com/office/powerpoint/2010/main" val="15897559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Ticker</a:t>
            </a:r>
            <a:endParaRPr lang="en-US" dirty="0"/>
          </a:p>
        </p:txBody>
      </p:sp>
      <p:pic>
        <p:nvPicPr>
          <p:cNvPr id="4" name="Picture 3" descr="Screen Shot 2015-06-22 at 11.27.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65" y="856225"/>
            <a:ext cx="6448264" cy="5332706"/>
          </a:xfrm>
          <a:prstGeom prst="rect">
            <a:avLst/>
          </a:prstGeom>
          <a:ln>
            <a:solidFill>
              <a:srgbClr val="000000"/>
            </a:solidFill>
          </a:ln>
        </p:spPr>
      </p:pic>
      <p:pic>
        <p:nvPicPr>
          <p:cNvPr id="5" name="Picture 4" descr="Screen Shot 2015-06-22 at 11.32.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967" y="451114"/>
            <a:ext cx="4178300" cy="5448300"/>
          </a:xfrm>
          <a:prstGeom prst="rect">
            <a:avLst/>
          </a:prstGeom>
          <a:ln>
            <a:solidFill>
              <a:srgbClr val="000000"/>
            </a:solidFill>
          </a:ln>
        </p:spPr>
      </p:pic>
    </p:spTree>
    <p:extLst>
      <p:ext uri="{BB962C8B-B14F-4D97-AF65-F5344CB8AC3E}">
        <p14:creationId xmlns:p14="http://schemas.microsoft.com/office/powerpoint/2010/main" val="17601987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43" y="6059"/>
            <a:ext cx="8747266" cy="654050"/>
          </a:xfrm>
        </p:spPr>
        <p:txBody>
          <a:bodyPr/>
          <a:lstStyle/>
          <a:p>
            <a:r>
              <a:rPr lang="en-US" dirty="0" smtClean="0"/>
              <a:t>http://</a:t>
            </a:r>
            <a:r>
              <a:rPr lang="en-US" dirty="0" err="1" smtClean="0"/>
              <a:t>developer.mbed.org</a:t>
            </a:r>
            <a:r>
              <a:rPr lang="en-US" dirty="0" smtClean="0"/>
              <a:t>/ </a:t>
            </a:r>
            <a:r>
              <a:rPr lang="en-US" sz="3600" dirty="0" smtClean="0">
                <a:solidFill>
                  <a:srgbClr val="FF0000"/>
                </a:solidFill>
              </a:rPr>
              <a:t>components</a:t>
            </a:r>
            <a:endParaRPr lang="en-US" dirty="0">
              <a:solidFill>
                <a:srgbClr val="FF0000"/>
              </a:solidFill>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7" y="829801"/>
            <a:ext cx="3955642" cy="538564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663" y="1116887"/>
            <a:ext cx="4130456" cy="5385648"/>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377" y="1116887"/>
            <a:ext cx="3054324" cy="55644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4663" y="829801"/>
            <a:ext cx="2970714" cy="2762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7182" y="829801"/>
            <a:ext cx="2970714" cy="276225"/>
          </a:xfrm>
          <a:prstGeom prst="rect">
            <a:avLst/>
          </a:prstGeom>
        </p:spPr>
      </p:pic>
    </p:spTree>
    <p:extLst>
      <p:ext uri="{BB962C8B-B14F-4D97-AF65-F5344CB8AC3E}">
        <p14:creationId xmlns:p14="http://schemas.microsoft.com/office/powerpoint/2010/main" val="162472299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084" y="851056"/>
            <a:ext cx="7874830" cy="5086335"/>
          </a:xfrm>
          <a:prstGeom prst="rect">
            <a:avLst/>
          </a:prstGeom>
        </p:spPr>
      </p:pic>
      <p:sp>
        <p:nvSpPr>
          <p:cNvPr id="6" name="TextBox 5"/>
          <p:cNvSpPr txBox="1"/>
          <p:nvPr/>
        </p:nvSpPr>
        <p:spPr>
          <a:xfrm>
            <a:off x="1556197" y="6010370"/>
            <a:ext cx="6623601" cy="369332"/>
          </a:xfrm>
          <a:prstGeom prst="rect">
            <a:avLst/>
          </a:prstGeom>
          <a:noFill/>
        </p:spPr>
        <p:txBody>
          <a:bodyPr wrap="square" rtlCol="0">
            <a:spAutoFit/>
          </a:bodyPr>
          <a:lstStyle/>
          <a:p>
            <a:r>
              <a:rPr lang="en-GB" b="1" dirty="0"/>
              <a:t>Components </a:t>
            </a:r>
            <a:r>
              <a:rPr lang="en-GB" b="1" dirty="0" smtClean="0"/>
              <a:t>are portable </a:t>
            </a:r>
            <a:r>
              <a:rPr lang="en-GB" b="1" dirty="0"/>
              <a:t>across all </a:t>
            </a:r>
            <a:r>
              <a:rPr lang="en-GB" b="1" dirty="0" smtClean="0"/>
              <a:t>platforms and tools</a:t>
            </a:r>
            <a:endParaRPr lang="en-GB" b="1" dirty="0"/>
          </a:p>
        </p:txBody>
      </p:sp>
      <p:sp>
        <p:nvSpPr>
          <p:cNvPr id="7" name="Rectangle 6"/>
          <p:cNvSpPr/>
          <p:nvPr/>
        </p:nvSpPr>
        <p:spPr>
          <a:xfrm>
            <a:off x="2937543" y="1173562"/>
            <a:ext cx="3838980" cy="47148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8" name="Rectangle 7"/>
          <p:cNvSpPr/>
          <p:nvPr/>
        </p:nvSpPr>
        <p:spPr>
          <a:xfrm>
            <a:off x="1047391" y="1840207"/>
            <a:ext cx="1721485" cy="407322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9" name="Title 1"/>
          <p:cNvSpPr>
            <a:spLocks noGrp="1"/>
          </p:cNvSpPr>
          <p:nvPr>
            <p:ph type="title"/>
          </p:nvPr>
        </p:nvSpPr>
        <p:spPr>
          <a:xfrm>
            <a:off x="224643" y="276225"/>
            <a:ext cx="8747266" cy="654050"/>
          </a:xfrm>
        </p:spPr>
        <p:txBody>
          <a:bodyPr/>
          <a:lstStyle/>
          <a:p>
            <a:r>
              <a:rPr lang="en-US" dirty="0" smtClean="0"/>
              <a:t>Component Database</a:t>
            </a:r>
            <a:endParaRPr lang="en-US" dirty="0"/>
          </a:p>
        </p:txBody>
      </p:sp>
    </p:spTree>
    <p:extLst>
      <p:ext uri="{BB962C8B-B14F-4D97-AF65-F5344CB8AC3E}">
        <p14:creationId xmlns:p14="http://schemas.microsoft.com/office/powerpoint/2010/main" val="136784233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creen Shot 2015-06-23 at 12.49.37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4744"/>
            <a:ext cx="9144000" cy="4545083"/>
          </a:xfrm>
          <a:prstGeom prst="rect">
            <a:avLst/>
          </a:prstGeom>
        </p:spPr>
      </p:pic>
      <p:sp>
        <p:nvSpPr>
          <p:cNvPr id="14" name="Rectangle 13"/>
          <p:cNvSpPr/>
          <p:nvPr/>
        </p:nvSpPr>
        <p:spPr>
          <a:xfrm>
            <a:off x="5812487" y="4278158"/>
            <a:ext cx="981615" cy="405495"/>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15" name="Rectangle 14"/>
          <p:cNvSpPr/>
          <p:nvPr/>
        </p:nvSpPr>
        <p:spPr>
          <a:xfrm>
            <a:off x="5731140" y="2749609"/>
            <a:ext cx="1079776" cy="342438"/>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16" name="Rectangle 15"/>
          <p:cNvSpPr/>
          <p:nvPr/>
        </p:nvSpPr>
        <p:spPr>
          <a:xfrm>
            <a:off x="2078317" y="5367809"/>
            <a:ext cx="2770886" cy="923330"/>
          </a:xfrm>
          <a:prstGeom prst="rect">
            <a:avLst/>
          </a:prstGeom>
        </p:spPr>
        <p:txBody>
          <a:bodyPr wrap="square">
            <a:spAutoFit/>
          </a:bodyPr>
          <a:lstStyle/>
          <a:p>
            <a:r>
              <a:rPr lang="en-GB" b="1" dirty="0" smtClean="0"/>
              <a:t>Example </a:t>
            </a:r>
            <a:r>
              <a:rPr lang="en-GB" b="1" dirty="0" smtClean="0"/>
              <a:t>program</a:t>
            </a:r>
            <a:br>
              <a:rPr lang="en-GB" b="1" dirty="0" smtClean="0"/>
            </a:br>
            <a:r>
              <a:rPr lang="en-GB" b="1" dirty="0" smtClean="0"/>
              <a:t>to evaluate the component</a:t>
            </a:r>
          </a:p>
        </p:txBody>
      </p:sp>
      <p:cxnSp>
        <p:nvCxnSpPr>
          <p:cNvPr id="17" name="Straight Arrow Connector 16"/>
          <p:cNvCxnSpPr/>
          <p:nvPr/>
        </p:nvCxnSpPr>
        <p:spPr>
          <a:xfrm flipV="1">
            <a:off x="4186184" y="2987187"/>
            <a:ext cx="1440096" cy="252043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362057" y="4808566"/>
            <a:ext cx="174089" cy="8887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5153098" y="5649599"/>
            <a:ext cx="3091572" cy="646331"/>
          </a:xfrm>
          <a:prstGeom prst="rect">
            <a:avLst/>
          </a:prstGeom>
        </p:spPr>
        <p:txBody>
          <a:bodyPr wrap="square">
            <a:spAutoFit/>
          </a:bodyPr>
          <a:lstStyle/>
          <a:p>
            <a:r>
              <a:rPr lang="en-GB" b="1" dirty="0" smtClean="0"/>
              <a:t>Directly import into</a:t>
            </a:r>
          </a:p>
          <a:p>
            <a:r>
              <a:rPr lang="en-GB" b="1" dirty="0" smtClean="0"/>
              <a:t>Your current program</a:t>
            </a:r>
            <a:endParaRPr lang="en-US" b="1" dirty="0"/>
          </a:p>
        </p:txBody>
      </p:sp>
      <p:sp>
        <p:nvSpPr>
          <p:cNvPr id="23" name="Title 1"/>
          <p:cNvSpPr>
            <a:spLocks noGrp="1"/>
          </p:cNvSpPr>
          <p:nvPr>
            <p:ph type="title"/>
          </p:nvPr>
        </p:nvSpPr>
        <p:spPr>
          <a:xfrm>
            <a:off x="224643" y="276225"/>
            <a:ext cx="8747266" cy="654050"/>
          </a:xfrm>
        </p:spPr>
        <p:txBody>
          <a:bodyPr/>
          <a:lstStyle/>
          <a:p>
            <a:r>
              <a:rPr lang="en-US" dirty="0" smtClean="0"/>
              <a:t>Component Entry</a:t>
            </a:r>
            <a:endParaRPr lang="en-US" dirty="0"/>
          </a:p>
        </p:txBody>
      </p:sp>
    </p:spTree>
    <p:extLst>
      <p:ext uri="{BB962C8B-B14F-4D97-AF65-F5344CB8AC3E}">
        <p14:creationId xmlns:p14="http://schemas.microsoft.com/office/powerpoint/2010/main" val="363376239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FXOS8700Q</a:t>
            </a:r>
            <a:endParaRPr lang="en-US" dirty="0"/>
          </a:p>
        </p:txBody>
      </p:sp>
      <p:pic>
        <p:nvPicPr>
          <p:cNvPr id="5" name="Picture 4" descr="Screen Shot 2015-06-22 at 11.5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311685" cy="6858000"/>
          </a:xfrm>
          <a:prstGeom prst="rect">
            <a:avLst/>
          </a:prstGeom>
          <a:ln>
            <a:solidFill>
              <a:srgbClr val="000000"/>
            </a:solidFill>
          </a:ln>
        </p:spPr>
      </p:pic>
      <p:pic>
        <p:nvPicPr>
          <p:cNvPr id="6" name="Picture 5" descr="Screen Shot 2015-06-22 at 11.5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784" y="1117230"/>
            <a:ext cx="4077196" cy="5082139"/>
          </a:xfrm>
          <a:prstGeom prst="rect">
            <a:avLst/>
          </a:prstGeom>
          <a:ln>
            <a:solidFill>
              <a:srgbClr val="000000"/>
            </a:solidFill>
          </a:ln>
        </p:spPr>
      </p:pic>
    </p:spTree>
    <p:extLst>
      <p:ext uri="{BB962C8B-B14F-4D97-AF65-F5344CB8AC3E}">
        <p14:creationId xmlns:p14="http://schemas.microsoft.com/office/powerpoint/2010/main" val="39166365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print"/>
          <a:srcRect b="7556"/>
          <a:stretch>
            <a:fillRect/>
          </a:stretch>
        </p:blipFill>
        <p:spPr bwMode="auto">
          <a:xfrm>
            <a:off x="232467" y="585535"/>
            <a:ext cx="1962150" cy="5662865"/>
          </a:xfrm>
          <a:prstGeom prst="rect">
            <a:avLst/>
          </a:prstGeom>
          <a:noFill/>
          <a:ln w="9525">
            <a:noFill/>
            <a:miter lim="800000"/>
            <a:headEnd/>
            <a:tailEnd/>
          </a:ln>
        </p:spPr>
      </p:pic>
      <p:sp>
        <p:nvSpPr>
          <p:cNvPr id="7" name="Title 1"/>
          <p:cNvSpPr>
            <a:spLocks noGrp="1"/>
          </p:cNvSpPr>
          <p:nvPr>
            <p:ph type="title"/>
          </p:nvPr>
        </p:nvSpPr>
        <p:spPr>
          <a:xfrm>
            <a:off x="224643" y="6059"/>
            <a:ext cx="8747266" cy="654050"/>
          </a:xfrm>
        </p:spPr>
        <p:txBody>
          <a:bodyPr/>
          <a:lstStyle/>
          <a:p>
            <a:r>
              <a:rPr lang="en-US" dirty="0" smtClean="0"/>
              <a:t>http://developer.mbed.org/</a:t>
            </a:r>
            <a:r>
              <a:rPr lang="en-US" sz="3600" dirty="0" smtClean="0">
                <a:solidFill>
                  <a:srgbClr val="FF0000"/>
                </a:solidFill>
              </a:rPr>
              <a:t>cookbook</a:t>
            </a:r>
            <a:endParaRPr lang="en-US" dirty="0">
              <a:solidFill>
                <a:srgbClr val="FF0000"/>
              </a:solidFill>
            </a:endParaRP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3990" y="726131"/>
            <a:ext cx="6982800" cy="2619741"/>
          </a:xfrm>
          <a:prstGeom prst="rect">
            <a:avLst/>
          </a:prstGeom>
        </p:spPr>
      </p:pic>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193" y="3252354"/>
            <a:ext cx="6795807" cy="3605645"/>
          </a:xfrm>
          <a:prstGeom prst="rect">
            <a:avLst/>
          </a:prstGeom>
        </p:spPr>
      </p:pic>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mbed Tools</a:t>
            </a:r>
            <a:endParaRPr lang="en-US" dirty="0"/>
          </a:p>
        </p:txBody>
      </p:sp>
    </p:spTree>
    <p:extLst>
      <p:ext uri="{BB962C8B-B14F-4D97-AF65-F5344CB8AC3E}">
        <p14:creationId xmlns:p14="http://schemas.microsoft.com/office/powerpoint/2010/main" val="16237442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a:t>mbed</a:t>
            </a:r>
            <a:r>
              <a:rPr lang="en-US" dirty="0"/>
              <a:t> Online IDE</a:t>
            </a:r>
          </a:p>
        </p:txBody>
      </p:sp>
      <p:sp>
        <p:nvSpPr>
          <p:cNvPr id="3" name="Subtitle 2"/>
          <p:cNvSpPr>
            <a:spLocks noGrp="1"/>
          </p:cNvSpPr>
          <p:nvPr>
            <p:ph type="body" sz="quarter" idx="10"/>
          </p:nvPr>
        </p:nvSpPr>
        <p:spPr>
          <a:xfrm>
            <a:off x="2713702" y="1074189"/>
            <a:ext cx="6258205" cy="4667249"/>
          </a:xfrm>
        </p:spPr>
        <p:txBody>
          <a:bodyPr>
            <a:normAutofit fontScale="77500" lnSpcReduction="20000"/>
          </a:bodyPr>
          <a:lstStyle/>
          <a:p>
            <a:r>
              <a:rPr lang="en-US" sz="2400" dirty="0" smtClean="0">
                <a:solidFill>
                  <a:schemeClr val="tx1"/>
                </a:solidFill>
                <a:cs typeface="Univers 47 CondensedLight"/>
              </a:rPr>
              <a:t>Cloud-based ARM professional C/C++ compiler</a:t>
            </a:r>
          </a:p>
          <a:p>
            <a:pPr lvl="1"/>
            <a:r>
              <a:rPr lang="en-US" sz="1600" dirty="0" smtClean="0">
                <a:solidFill>
                  <a:schemeClr val="tx1"/>
                </a:solidFill>
                <a:cs typeface="Univers 47 CondensedLight"/>
              </a:rPr>
              <a:t>Private account based access</a:t>
            </a:r>
          </a:p>
          <a:p>
            <a:pPr lvl="1"/>
            <a:r>
              <a:rPr lang="en-US" sz="1600" dirty="0" smtClean="0">
                <a:solidFill>
                  <a:schemeClr val="tx1"/>
                </a:solidFill>
                <a:cs typeface="Univers 47 CondensedLight"/>
              </a:rPr>
              <a:t>Pre-configured compiler that “just works”</a:t>
            </a:r>
          </a:p>
          <a:p>
            <a:pPr lvl="1"/>
            <a:r>
              <a:rPr lang="en-US" sz="1600" dirty="0" smtClean="0">
                <a:solidFill>
                  <a:schemeClr val="tx1"/>
                </a:solidFill>
                <a:cs typeface="Univers 47 CondensedLight"/>
              </a:rPr>
              <a:t>Informative compile-time messages with links to error and error message wiki</a:t>
            </a:r>
          </a:p>
          <a:p>
            <a:pPr lvl="1"/>
            <a:r>
              <a:rPr lang="en-US" sz="1600" dirty="0" smtClean="0">
                <a:solidFill>
                  <a:schemeClr val="tx1"/>
                </a:solidFill>
                <a:cs typeface="Univers 47 CondensedLight"/>
              </a:rPr>
              <a:t>Provides build information including RAM and flash usage is a graphical display</a:t>
            </a:r>
          </a:p>
          <a:p>
            <a:pPr lvl="1"/>
            <a:r>
              <a:rPr lang="en-US" sz="1600" dirty="0" smtClean="0">
                <a:solidFill>
                  <a:schemeClr val="tx1"/>
                </a:solidFill>
                <a:cs typeface="Univers 47 CondensedLight"/>
              </a:rPr>
              <a:t>Generates binary: save to mbed enabled hardware</a:t>
            </a:r>
          </a:p>
          <a:p>
            <a:pPr lvl="1"/>
            <a:endParaRPr lang="en-US" sz="2400" dirty="0" smtClean="0">
              <a:solidFill>
                <a:schemeClr val="tx1"/>
              </a:solidFill>
              <a:cs typeface="Univers 47 CondensedLight"/>
            </a:endParaRPr>
          </a:p>
          <a:p>
            <a:r>
              <a:rPr lang="en-US" sz="2400" dirty="0" smtClean="0">
                <a:solidFill>
                  <a:schemeClr val="tx1"/>
                </a:solidFill>
                <a:cs typeface="Univers 47 CondensedLight"/>
              </a:rPr>
              <a:t>Browser-based editor and project manager</a:t>
            </a:r>
            <a:endParaRPr lang="en-US" sz="1600" dirty="0" smtClean="0">
              <a:solidFill>
                <a:schemeClr val="tx1"/>
              </a:solidFill>
              <a:cs typeface="Univers 47 CondensedLight"/>
            </a:endParaRPr>
          </a:p>
          <a:p>
            <a:pPr lvl="1"/>
            <a:r>
              <a:rPr lang="en-US" sz="1600" dirty="0" smtClean="0">
                <a:solidFill>
                  <a:schemeClr val="tx1"/>
                </a:solidFill>
                <a:cs typeface="Univers 47 CondensedLight"/>
              </a:rPr>
              <a:t>Syntax highlighting</a:t>
            </a:r>
          </a:p>
          <a:p>
            <a:pPr lvl="1"/>
            <a:r>
              <a:rPr lang="en-US" sz="1600" dirty="0" smtClean="0">
                <a:solidFill>
                  <a:schemeClr val="tx1"/>
                </a:solidFill>
                <a:cs typeface="Univers 47 CondensedLight"/>
              </a:rPr>
              <a:t>Keyboard shortcuts</a:t>
            </a:r>
          </a:p>
          <a:p>
            <a:pPr lvl="1"/>
            <a:r>
              <a:rPr lang="en-US" sz="1600" dirty="0" smtClean="0">
                <a:solidFill>
                  <a:schemeClr val="tx1"/>
                </a:solidFill>
                <a:cs typeface="Univers 47 CondensedLight"/>
              </a:rPr>
              <a:t>Integrated project manager </a:t>
            </a:r>
          </a:p>
          <a:p>
            <a:pPr lvl="1"/>
            <a:r>
              <a:rPr lang="en-US" sz="1600" dirty="0" smtClean="0">
                <a:solidFill>
                  <a:schemeClr val="tx1"/>
                </a:solidFill>
                <a:cs typeface="Univers 47 CondensedLight"/>
              </a:rPr>
              <a:t>Tabbed file organizer</a:t>
            </a:r>
          </a:p>
          <a:p>
            <a:pPr lvl="1"/>
            <a:r>
              <a:rPr lang="en-US" sz="1600" dirty="0" smtClean="0">
                <a:solidFill>
                  <a:schemeClr val="tx1"/>
                </a:solidFill>
                <a:cs typeface="Univers 47 CondensedLight"/>
              </a:rPr>
              <a:t>Code auto-formatter </a:t>
            </a:r>
          </a:p>
          <a:p>
            <a:endParaRPr lang="en-US" sz="2100" dirty="0" smtClean="0">
              <a:solidFill>
                <a:schemeClr val="tx1"/>
              </a:solidFill>
              <a:cs typeface="Univers 47 CondensedLight"/>
            </a:endParaRPr>
          </a:p>
          <a:p>
            <a:r>
              <a:rPr lang="en-US" sz="2400" dirty="0" smtClean="0">
                <a:solidFill>
                  <a:schemeClr val="tx1"/>
                </a:solidFill>
                <a:cs typeface="Univers 47 CondensedLight"/>
              </a:rPr>
              <a:t>Easily imports mbed software </a:t>
            </a:r>
          </a:p>
          <a:p>
            <a:pPr marL="0" indent="0">
              <a:buNone/>
            </a:pPr>
            <a:r>
              <a:rPr lang="en-US" sz="2400" dirty="0">
                <a:solidFill>
                  <a:schemeClr val="tx1"/>
                </a:solidFill>
                <a:cs typeface="Univers 47 CondensedLight"/>
              </a:rPr>
              <a:t> </a:t>
            </a:r>
            <a:r>
              <a:rPr lang="en-US" sz="2400" dirty="0" smtClean="0">
                <a:solidFill>
                  <a:schemeClr val="tx1"/>
                </a:solidFill>
                <a:cs typeface="Univers 47 CondensedLight"/>
              </a:rPr>
              <a:t>  libraries and examples</a:t>
            </a:r>
          </a:p>
          <a:p>
            <a:endParaRPr lang="en-US" sz="1300" dirty="0" smtClean="0">
              <a:solidFill>
                <a:schemeClr val="tx1"/>
              </a:solidFill>
              <a:cs typeface="Univers 47 CondensedLight"/>
            </a:endParaRPr>
          </a:p>
          <a:p>
            <a:r>
              <a:rPr lang="en-US" sz="2400" dirty="0" smtClean="0">
                <a:solidFill>
                  <a:schemeClr val="tx1"/>
                </a:solidFill>
                <a:cs typeface="Univers 47 CondensedLight"/>
              </a:rPr>
              <a:t>Runs on Windows, Mac </a:t>
            </a:r>
            <a:r>
              <a:rPr lang="en-US" sz="2400" dirty="0" err="1" smtClean="0">
                <a:solidFill>
                  <a:schemeClr val="tx1"/>
                </a:solidFill>
                <a:cs typeface="Univers 47 CondensedLight"/>
              </a:rPr>
              <a:t>iOS</a:t>
            </a:r>
            <a:r>
              <a:rPr lang="en-US" sz="2400" dirty="0" smtClean="0">
                <a:solidFill>
                  <a:schemeClr val="tx1"/>
                </a:solidFill>
                <a:cs typeface="Univers 47 CondensedLight"/>
              </a:rPr>
              <a:t>, </a:t>
            </a:r>
          </a:p>
          <a:p>
            <a:pPr marL="0" indent="0">
              <a:buNone/>
            </a:pPr>
            <a:r>
              <a:rPr lang="en-US" sz="2400" dirty="0">
                <a:solidFill>
                  <a:schemeClr val="tx1"/>
                </a:solidFill>
                <a:cs typeface="Univers 47 CondensedLight"/>
              </a:rPr>
              <a:t> </a:t>
            </a:r>
            <a:r>
              <a:rPr lang="en-US" sz="2400" dirty="0" smtClean="0">
                <a:solidFill>
                  <a:schemeClr val="tx1"/>
                </a:solidFill>
                <a:cs typeface="Univers 47 CondensedLight"/>
              </a:rPr>
              <a:t>  Android, Linux</a:t>
            </a:r>
          </a:p>
        </p:txBody>
      </p:sp>
      <p:pic>
        <p:nvPicPr>
          <p:cNvPr id="26626" name="Picture 2"/>
          <p:cNvPicPr>
            <a:picLocks noChangeAspect="1" noChangeArrowheads="1"/>
          </p:cNvPicPr>
          <p:nvPr/>
        </p:nvPicPr>
        <p:blipFill>
          <a:blip r:embed="rId3" cstate="print"/>
          <a:srcRect b="9844"/>
          <a:stretch>
            <a:fillRect/>
          </a:stretch>
        </p:blipFill>
        <p:spPr bwMode="auto">
          <a:xfrm>
            <a:off x="304800" y="1134808"/>
            <a:ext cx="2139125" cy="4884992"/>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6433622" y="4767285"/>
            <a:ext cx="2314575" cy="981075"/>
          </a:xfrm>
          <a:prstGeom prst="rect">
            <a:avLst/>
          </a:prstGeom>
          <a:noFill/>
          <a:ln w="9525">
            <a:noFill/>
            <a:miter lim="800000"/>
            <a:headEnd/>
            <a:tailEnd/>
          </a:ln>
        </p:spPr>
      </p:pic>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614235"/>
            <a:ext cx="9143999" cy="5015269"/>
          </a:xfrm>
          <a:prstGeom prst="rect">
            <a:avLst/>
          </a:prstGeom>
        </p:spPr>
      </p:pic>
      <p:sp>
        <p:nvSpPr>
          <p:cNvPr id="7" name="Rectangle 6"/>
          <p:cNvSpPr/>
          <p:nvPr/>
        </p:nvSpPr>
        <p:spPr>
          <a:xfrm>
            <a:off x="7695438" y="1336882"/>
            <a:ext cx="1418673" cy="3055088"/>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cxnSp>
        <p:nvCxnSpPr>
          <p:cNvPr id="8" name="Straight Arrow Connector 7"/>
          <p:cNvCxnSpPr>
            <a:endCxn id="7" idx="2"/>
          </p:cNvCxnSpPr>
          <p:nvPr/>
        </p:nvCxnSpPr>
        <p:spPr>
          <a:xfrm flipV="1">
            <a:off x="7925692" y="4391970"/>
            <a:ext cx="479083" cy="154149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881610" y="1119387"/>
            <a:ext cx="1056898" cy="27644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cxnSp>
        <p:nvCxnSpPr>
          <p:cNvPr id="10" name="Straight Arrow Connector 9"/>
          <p:cNvCxnSpPr>
            <a:endCxn id="9" idx="2"/>
          </p:cNvCxnSpPr>
          <p:nvPr/>
        </p:nvCxnSpPr>
        <p:spPr>
          <a:xfrm flipH="1" flipV="1">
            <a:off x="2410059" y="1395834"/>
            <a:ext cx="2193840" cy="433136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 y="1341049"/>
            <a:ext cx="1229650" cy="1541998"/>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cxnSp>
        <p:nvCxnSpPr>
          <p:cNvPr id="12" name="Straight Arrow Connector 11"/>
          <p:cNvCxnSpPr>
            <a:endCxn id="11" idx="2"/>
          </p:cNvCxnSpPr>
          <p:nvPr/>
        </p:nvCxnSpPr>
        <p:spPr>
          <a:xfrm flipH="1" flipV="1">
            <a:off x="614824" y="2883047"/>
            <a:ext cx="872314" cy="282244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txBox="1">
            <a:spLocks/>
          </p:cNvSpPr>
          <p:nvPr/>
        </p:nvSpPr>
        <p:spPr bwMode="auto">
          <a:xfrm>
            <a:off x="3406123" y="5680979"/>
            <a:ext cx="2690086" cy="7305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65113" indent="-265113" algn="l" rtl="0" eaLnBrk="1" fontAlgn="base" hangingPunct="1">
              <a:spcBef>
                <a:spcPts val="250"/>
              </a:spcBef>
              <a:spcAft>
                <a:spcPct val="0"/>
              </a:spcAft>
              <a:buClr>
                <a:schemeClr val="accent1"/>
              </a:buClr>
              <a:buSzPct val="120000"/>
              <a:buFont typeface="Wingdings" pitchFamily="2" charset="2"/>
              <a:buChar char="§"/>
              <a:defRPr sz="2400" kern="1200">
                <a:solidFill>
                  <a:schemeClr val="tx1"/>
                </a:solidFill>
                <a:latin typeface="Gill Sans MT"/>
                <a:ea typeface="Gill Sans MT" pitchFamily="34" charset="0"/>
                <a:cs typeface="Gill Sans MT"/>
              </a:defRPr>
            </a:lvl1pPr>
            <a:lvl2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2pPr>
            <a:lvl3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3pPr>
            <a:lvl4pPr marL="803275" indent="-265113" algn="l" rtl="0" eaLnBrk="1" fontAlgn="base" hangingPunct="1">
              <a:spcBef>
                <a:spcPts val="225"/>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4pPr>
            <a:lvl5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r>
              <a:rPr lang="en-US" sz="2000" dirty="0" smtClean="0"/>
              <a:t>Integrated Version</a:t>
            </a:r>
            <a:br>
              <a:rPr lang="en-US" sz="2000" dirty="0" smtClean="0"/>
            </a:br>
            <a:r>
              <a:rPr lang="en-US" sz="2000" dirty="0" smtClean="0"/>
              <a:t>Control</a:t>
            </a:r>
            <a:endParaRPr lang="en-US" sz="1800" dirty="0" smtClean="0"/>
          </a:p>
          <a:p>
            <a:pPr marL="0" indent="0">
              <a:buNone/>
            </a:pPr>
            <a:endParaRPr lang="en-US" sz="2000" dirty="0"/>
          </a:p>
        </p:txBody>
      </p:sp>
      <p:sp>
        <p:nvSpPr>
          <p:cNvPr id="14" name="Content Placeholder 2"/>
          <p:cNvSpPr txBox="1">
            <a:spLocks/>
          </p:cNvSpPr>
          <p:nvPr/>
        </p:nvSpPr>
        <p:spPr bwMode="auto">
          <a:xfrm>
            <a:off x="135868" y="5680557"/>
            <a:ext cx="2690086" cy="7305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65113" indent="-265113" algn="l" rtl="0" eaLnBrk="1" fontAlgn="base" hangingPunct="1">
              <a:spcBef>
                <a:spcPts val="250"/>
              </a:spcBef>
              <a:spcAft>
                <a:spcPct val="0"/>
              </a:spcAft>
              <a:buClr>
                <a:schemeClr val="accent1"/>
              </a:buClr>
              <a:buSzPct val="120000"/>
              <a:buFont typeface="Wingdings" pitchFamily="2" charset="2"/>
              <a:buChar char="§"/>
              <a:defRPr sz="2400" kern="1200">
                <a:solidFill>
                  <a:schemeClr val="tx1"/>
                </a:solidFill>
                <a:latin typeface="Gill Sans MT"/>
                <a:ea typeface="Gill Sans MT" pitchFamily="34" charset="0"/>
                <a:cs typeface="Gill Sans MT"/>
              </a:defRPr>
            </a:lvl1pPr>
            <a:lvl2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2pPr>
            <a:lvl3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3pPr>
            <a:lvl4pPr marL="803275" indent="-265113" algn="l" rtl="0" eaLnBrk="1" fontAlgn="base" hangingPunct="1">
              <a:spcBef>
                <a:spcPts val="225"/>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4pPr>
            <a:lvl5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r>
              <a:rPr lang="en-US" sz="2000" dirty="0" smtClean="0"/>
              <a:t>Programs Workspace</a:t>
            </a:r>
            <a:endParaRPr lang="en-US" sz="1800" dirty="0" smtClean="0"/>
          </a:p>
          <a:p>
            <a:pPr marL="0" indent="0">
              <a:buNone/>
            </a:pPr>
            <a:endParaRPr lang="en-US" sz="2000" dirty="0"/>
          </a:p>
        </p:txBody>
      </p:sp>
      <p:sp>
        <p:nvSpPr>
          <p:cNvPr id="15" name="Content Placeholder 2"/>
          <p:cNvSpPr txBox="1">
            <a:spLocks/>
          </p:cNvSpPr>
          <p:nvPr/>
        </p:nvSpPr>
        <p:spPr bwMode="auto">
          <a:xfrm>
            <a:off x="5944917" y="5681395"/>
            <a:ext cx="2690086" cy="7305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65113" indent="-265113" algn="l" rtl="0" eaLnBrk="1" fontAlgn="base" hangingPunct="1">
              <a:spcBef>
                <a:spcPts val="250"/>
              </a:spcBef>
              <a:spcAft>
                <a:spcPct val="0"/>
              </a:spcAft>
              <a:buClr>
                <a:schemeClr val="accent1"/>
              </a:buClr>
              <a:buSzPct val="120000"/>
              <a:buFont typeface="Wingdings" pitchFamily="2" charset="2"/>
              <a:buChar char="§"/>
              <a:defRPr sz="2400" kern="1200">
                <a:solidFill>
                  <a:schemeClr val="tx1"/>
                </a:solidFill>
                <a:latin typeface="Gill Sans MT"/>
                <a:ea typeface="Gill Sans MT" pitchFamily="34" charset="0"/>
                <a:cs typeface="Gill Sans MT"/>
              </a:defRPr>
            </a:lvl1pPr>
            <a:lvl2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2pPr>
            <a:lvl3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3pPr>
            <a:lvl4pPr marL="803275" indent="-265113" algn="l" rtl="0" eaLnBrk="1" fontAlgn="base" hangingPunct="1">
              <a:spcBef>
                <a:spcPts val="225"/>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4pPr>
            <a:lvl5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r>
              <a:rPr lang="en-US" sz="2000" dirty="0" smtClean="0"/>
              <a:t>Program/Library</a:t>
            </a:r>
            <a:br>
              <a:rPr lang="en-US" sz="2000" dirty="0" smtClean="0"/>
            </a:br>
            <a:r>
              <a:rPr lang="en-US" sz="2000" dirty="0" smtClean="0"/>
              <a:t>Details</a:t>
            </a:r>
            <a:endParaRPr lang="en-US" sz="1800" dirty="0" smtClean="0"/>
          </a:p>
          <a:p>
            <a:pPr marL="0" indent="0">
              <a:buNone/>
            </a:pPr>
            <a:endParaRPr lang="en-US" sz="2000" dirty="0"/>
          </a:p>
        </p:txBody>
      </p:sp>
      <p:sp>
        <p:nvSpPr>
          <p:cNvPr id="16" name="Rectangle 15"/>
          <p:cNvSpPr/>
          <p:nvPr/>
        </p:nvSpPr>
        <p:spPr>
          <a:xfrm>
            <a:off x="8500403" y="1065532"/>
            <a:ext cx="634166" cy="276447"/>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17" name="Content Placeholder 2"/>
          <p:cNvSpPr txBox="1">
            <a:spLocks/>
          </p:cNvSpPr>
          <p:nvPr/>
        </p:nvSpPr>
        <p:spPr bwMode="auto">
          <a:xfrm>
            <a:off x="6574592" y="25662"/>
            <a:ext cx="2467452" cy="73054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65113" indent="-265113" algn="l" rtl="0" eaLnBrk="1" fontAlgn="base" hangingPunct="1">
              <a:spcBef>
                <a:spcPts val="250"/>
              </a:spcBef>
              <a:spcAft>
                <a:spcPct val="0"/>
              </a:spcAft>
              <a:buClr>
                <a:schemeClr val="accent1"/>
              </a:buClr>
              <a:buSzPct val="120000"/>
              <a:buFont typeface="Wingdings" pitchFamily="2" charset="2"/>
              <a:buChar char="§"/>
              <a:defRPr sz="2400" kern="1200">
                <a:solidFill>
                  <a:schemeClr val="tx1"/>
                </a:solidFill>
                <a:latin typeface="Gill Sans MT"/>
                <a:ea typeface="Gill Sans MT" pitchFamily="34" charset="0"/>
                <a:cs typeface="Gill Sans MT"/>
              </a:defRPr>
            </a:lvl1pPr>
            <a:lvl2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2pPr>
            <a:lvl3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3pPr>
            <a:lvl4pPr marL="803275" indent="-265113" algn="l" rtl="0" eaLnBrk="1" fontAlgn="base" hangingPunct="1">
              <a:spcBef>
                <a:spcPts val="225"/>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4pPr>
            <a:lvl5pPr marL="803275" indent="-265113" algn="l" rtl="0" eaLnBrk="1" fontAlgn="base" hangingPunct="1">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r>
              <a:rPr lang="en-US" sz="2000" dirty="0" smtClean="0"/>
              <a:t>Platform Selection</a:t>
            </a:r>
            <a:endParaRPr lang="en-US" sz="1800" dirty="0" smtClean="0"/>
          </a:p>
          <a:p>
            <a:pPr marL="0" indent="0">
              <a:buNone/>
            </a:pPr>
            <a:endParaRPr lang="en-US" sz="2000" dirty="0"/>
          </a:p>
        </p:txBody>
      </p:sp>
      <p:cxnSp>
        <p:nvCxnSpPr>
          <p:cNvPr id="18" name="Straight Arrow Connector 17"/>
          <p:cNvCxnSpPr/>
          <p:nvPr/>
        </p:nvCxnSpPr>
        <p:spPr>
          <a:xfrm>
            <a:off x="8608953" y="407973"/>
            <a:ext cx="281511" cy="66261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p:nvPr>
        </p:nvSpPr>
        <p:spPr>
          <a:xfrm>
            <a:off x="224643" y="31554"/>
            <a:ext cx="8747266" cy="654050"/>
          </a:xfrm>
        </p:spPr>
        <p:txBody>
          <a:bodyPr/>
          <a:lstStyle/>
          <a:p>
            <a:r>
              <a:rPr lang="en-US" dirty="0" smtClean="0"/>
              <a:t>Online IDE and Compiler</a:t>
            </a:r>
            <a:endParaRPr lang="en-US" dirty="0"/>
          </a:p>
        </p:txBody>
      </p:sp>
    </p:spTree>
    <p:extLst>
      <p:ext uri="{BB962C8B-B14F-4D97-AF65-F5344CB8AC3E}">
        <p14:creationId xmlns:p14="http://schemas.microsoft.com/office/powerpoint/2010/main" val="2757487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 Control and Collaboration</a:t>
            </a:r>
            <a:endParaRPr lang="en-US" dirty="0"/>
          </a:p>
        </p:txBody>
      </p:sp>
      <p:sp>
        <p:nvSpPr>
          <p:cNvPr id="3" name="Content Placeholder 2"/>
          <p:cNvSpPr>
            <a:spLocks noGrp="1"/>
          </p:cNvSpPr>
          <p:nvPr>
            <p:ph type="body" sz="quarter" idx="10"/>
          </p:nvPr>
        </p:nvSpPr>
        <p:spPr>
          <a:xfrm>
            <a:off x="224642" y="1074189"/>
            <a:ext cx="3757423" cy="5193876"/>
          </a:xfrm>
        </p:spPr>
        <p:txBody>
          <a:bodyPr>
            <a:normAutofit fontScale="77500" lnSpcReduction="20000"/>
          </a:bodyPr>
          <a:lstStyle/>
          <a:p>
            <a:pPr marL="175022" lvl="1" indent="-175022">
              <a:spcBef>
                <a:spcPts val="231"/>
              </a:spcBef>
              <a:buClr>
                <a:schemeClr val="tx1">
                  <a:lumMod val="85000"/>
                  <a:lumOff val="15000"/>
                </a:schemeClr>
              </a:buClr>
              <a:buFont typeface="Arial" pitchFamily="34" charset="0"/>
              <a:buChar char="•"/>
            </a:pPr>
            <a:r>
              <a:rPr lang="en-US" sz="2600" dirty="0" smtClean="0"/>
              <a:t>Built-in revision system</a:t>
            </a:r>
          </a:p>
          <a:p>
            <a:pPr lvl="1">
              <a:spcBef>
                <a:spcPts val="231"/>
              </a:spcBef>
            </a:pPr>
            <a:r>
              <a:rPr lang="en-US" dirty="0" smtClean="0"/>
              <a:t>Mercurial DVCS</a:t>
            </a:r>
          </a:p>
          <a:p>
            <a:pPr lvl="1">
              <a:spcBef>
                <a:spcPts val="231"/>
              </a:spcBef>
            </a:pPr>
            <a:r>
              <a:rPr lang="en-US" dirty="0" smtClean="0"/>
              <a:t>Collaboration workflow</a:t>
            </a:r>
            <a:endParaRPr lang="en-US" sz="2400" b="1" dirty="0" smtClean="0"/>
          </a:p>
          <a:p>
            <a:pPr>
              <a:spcBef>
                <a:spcPts val="231"/>
              </a:spcBef>
            </a:pPr>
            <a:r>
              <a:rPr lang="en-US" sz="2600" dirty="0" smtClean="0"/>
              <a:t>Local version control</a:t>
            </a:r>
          </a:p>
          <a:p>
            <a:pPr lvl="1">
              <a:spcBef>
                <a:spcPts val="231"/>
              </a:spcBef>
            </a:pPr>
            <a:r>
              <a:rPr lang="en-US" sz="1800" b="1" dirty="0" smtClean="0"/>
              <a:t>Commit</a:t>
            </a:r>
            <a:r>
              <a:rPr lang="en-US" sz="1800" dirty="0" smtClean="0"/>
              <a:t> a version of your project, and view the revision history</a:t>
            </a:r>
          </a:p>
          <a:p>
            <a:pPr lvl="1">
              <a:spcBef>
                <a:spcPts val="231"/>
              </a:spcBef>
            </a:pPr>
            <a:r>
              <a:rPr lang="en-US" sz="1800" b="1" dirty="0" smtClean="0"/>
              <a:t>View</a:t>
            </a:r>
            <a:r>
              <a:rPr lang="en-US" sz="1800" dirty="0" smtClean="0"/>
              <a:t> changes a version made, and </a:t>
            </a:r>
            <a:r>
              <a:rPr lang="en-US" sz="1800" b="1" dirty="0" smtClean="0"/>
              <a:t>compare</a:t>
            </a:r>
            <a:r>
              <a:rPr lang="en-US" sz="1800" dirty="0" smtClean="0"/>
              <a:t> changes between versions</a:t>
            </a:r>
          </a:p>
          <a:p>
            <a:pPr lvl="1">
              <a:spcBef>
                <a:spcPts val="231"/>
              </a:spcBef>
            </a:pPr>
            <a:r>
              <a:rPr lang="en-US" sz="1800" b="1" dirty="0" smtClean="0"/>
              <a:t>Switch</a:t>
            </a:r>
            <a:r>
              <a:rPr lang="en-US" sz="1800" dirty="0" smtClean="0"/>
              <a:t> and </a:t>
            </a:r>
            <a:r>
              <a:rPr lang="en-US" sz="1800" b="1" dirty="0" smtClean="0"/>
              <a:t>revert</a:t>
            </a:r>
            <a:r>
              <a:rPr lang="en-US" sz="1800" dirty="0" smtClean="0"/>
              <a:t> to a different version</a:t>
            </a:r>
          </a:p>
          <a:p>
            <a:pPr lvl="1">
              <a:spcBef>
                <a:spcPts val="231"/>
              </a:spcBef>
            </a:pPr>
            <a:r>
              <a:rPr lang="en-US" sz="1800" b="1" dirty="0" smtClean="0"/>
              <a:t>Branch</a:t>
            </a:r>
            <a:r>
              <a:rPr lang="en-US" sz="1800" dirty="0" smtClean="0"/>
              <a:t> and </a:t>
            </a:r>
            <a:r>
              <a:rPr lang="en-US" sz="1800" b="1" dirty="0" smtClean="0"/>
              <a:t>merge</a:t>
            </a:r>
            <a:r>
              <a:rPr lang="en-US" sz="1800" dirty="0" smtClean="0"/>
              <a:t> versions</a:t>
            </a:r>
          </a:p>
          <a:p>
            <a:pPr>
              <a:spcBef>
                <a:spcPts val="231"/>
              </a:spcBef>
            </a:pPr>
            <a:r>
              <a:rPr lang="en-US" sz="2600" dirty="0" smtClean="0"/>
              <a:t>Collaborate with others</a:t>
            </a:r>
          </a:p>
          <a:p>
            <a:pPr lvl="1">
              <a:spcBef>
                <a:spcPts val="231"/>
              </a:spcBef>
            </a:pPr>
            <a:r>
              <a:rPr lang="en-US" sz="1800" b="1" dirty="0" smtClean="0"/>
              <a:t>Pull</a:t>
            </a:r>
            <a:r>
              <a:rPr lang="en-US" sz="1800" dirty="0" smtClean="0"/>
              <a:t> - Copy changes from remote repository to a local repository in your workspace.</a:t>
            </a:r>
          </a:p>
          <a:p>
            <a:pPr lvl="1">
              <a:spcBef>
                <a:spcPts val="231"/>
              </a:spcBef>
            </a:pPr>
            <a:r>
              <a:rPr lang="en-US" sz="1800" b="1" dirty="0" smtClean="0"/>
              <a:t>Push</a:t>
            </a:r>
            <a:r>
              <a:rPr lang="en-US" sz="1800" dirty="0" smtClean="0"/>
              <a:t> - Copy changes from </a:t>
            </a:r>
            <a:r>
              <a:rPr lang="en-US" sz="1800" dirty="0"/>
              <a:t>l</a:t>
            </a:r>
            <a:r>
              <a:rPr lang="en-US" sz="1800" dirty="0" smtClean="0"/>
              <a:t>ocal repository to a remote one.</a:t>
            </a:r>
          </a:p>
          <a:p>
            <a:pPr lvl="1">
              <a:spcBef>
                <a:spcPts val="231"/>
              </a:spcBef>
            </a:pPr>
            <a:r>
              <a:rPr lang="en-US" sz="1800" b="1" dirty="0" smtClean="0"/>
              <a:t>Fork</a:t>
            </a:r>
            <a:r>
              <a:rPr lang="en-US" sz="1800" dirty="0" smtClean="0"/>
              <a:t> - Create remote repository on mbed.org from imported local repository</a:t>
            </a:r>
          </a:p>
          <a:p>
            <a:pPr lvl="1">
              <a:spcBef>
                <a:spcPts val="231"/>
              </a:spcBef>
            </a:pPr>
            <a:r>
              <a:rPr lang="en-US" sz="1800" b="1" dirty="0" smtClean="0"/>
              <a:t>Publish</a:t>
            </a:r>
            <a:r>
              <a:rPr lang="en-US" sz="1800" dirty="0" smtClean="0"/>
              <a:t> - Publish changes to existing repository (push) or create new one (fork)</a:t>
            </a:r>
          </a:p>
          <a:p>
            <a:pPr lvl="1">
              <a:spcBef>
                <a:spcPts val="231"/>
              </a:spcBef>
            </a:pPr>
            <a:r>
              <a:rPr lang="en-US" sz="1800" b="1" dirty="0" smtClean="0"/>
              <a:t>Update</a:t>
            </a:r>
            <a:r>
              <a:rPr lang="en-US" sz="1800" dirty="0" smtClean="0"/>
              <a:t> - Pull from a remote repository and switch your local repository to the latest revision.</a:t>
            </a:r>
          </a:p>
          <a:p>
            <a:pPr>
              <a:spcBef>
                <a:spcPts val="231"/>
              </a:spcBef>
            </a:pP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3962400" y="1447800"/>
            <a:ext cx="5029200" cy="4004889"/>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a:t>
            </a:r>
            <a:r>
              <a:rPr lang="en-US" dirty="0" err="1" smtClean="0"/>
              <a:t>mbed</a:t>
            </a:r>
            <a:endParaRPr lang="en-US" dirty="0"/>
          </a:p>
        </p:txBody>
      </p:sp>
    </p:spTree>
    <p:extLst>
      <p:ext uri="{BB962C8B-B14F-4D97-AF65-F5344CB8AC3E}">
        <p14:creationId xmlns:p14="http://schemas.microsoft.com/office/powerpoint/2010/main" val="4302779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502" y="2095814"/>
            <a:ext cx="4231143" cy="2666371"/>
          </a:xfrm>
          <a:prstGeom prst="rect">
            <a:avLst/>
          </a:prstGeom>
        </p:spPr>
      </p:pic>
      <p:sp>
        <p:nvSpPr>
          <p:cNvPr id="2" name="Title 1"/>
          <p:cNvSpPr>
            <a:spLocks noGrp="1"/>
          </p:cNvSpPr>
          <p:nvPr>
            <p:ph type="title"/>
          </p:nvPr>
        </p:nvSpPr>
        <p:spPr/>
        <p:txBody>
          <a:bodyPr/>
          <a:lstStyle/>
          <a:p>
            <a:r>
              <a:rPr lang="en-US" dirty="0" smtClean="0"/>
              <a:t>Exporting to </a:t>
            </a:r>
            <a:r>
              <a:rPr lang="en-US" dirty="0" smtClean="0"/>
              <a:t>Offline Tools</a:t>
            </a:r>
            <a:endParaRPr lang="en-US" dirty="0"/>
          </a:p>
        </p:txBody>
      </p:sp>
      <p:sp>
        <p:nvSpPr>
          <p:cNvPr id="3" name="Content Placeholder 2"/>
          <p:cNvSpPr>
            <a:spLocks noGrp="1"/>
          </p:cNvSpPr>
          <p:nvPr>
            <p:ph idx="1"/>
          </p:nvPr>
        </p:nvSpPr>
        <p:spPr>
          <a:xfrm>
            <a:off x="224642" y="1068041"/>
            <a:ext cx="8254339" cy="5025369"/>
          </a:xfrm>
        </p:spPr>
        <p:txBody>
          <a:bodyPr>
            <a:normAutofit lnSpcReduction="10000"/>
          </a:bodyPr>
          <a:lstStyle/>
          <a:p>
            <a:r>
              <a:rPr lang="en-US" dirty="0" smtClean="0"/>
              <a:t>The mbed Compiler can export to professional </a:t>
            </a:r>
            <a:r>
              <a:rPr lang="en-US" dirty="0" err="1" smtClean="0"/>
              <a:t>toolchains</a:t>
            </a:r>
            <a:r>
              <a:rPr lang="en-US" dirty="0" smtClean="0"/>
              <a:t>:</a:t>
            </a:r>
          </a:p>
          <a:p>
            <a:pPr lvl="1"/>
            <a:r>
              <a:rPr lang="en-US" dirty="0" err="1" smtClean="0"/>
              <a:t>Kineti</a:t>
            </a:r>
            <a:r>
              <a:rPr lang="en-US" dirty="0" err="1" smtClean="0"/>
              <a:t>s</a:t>
            </a:r>
            <a:r>
              <a:rPr lang="en-US" dirty="0" smtClean="0"/>
              <a:t> Design Studio</a:t>
            </a:r>
            <a:endParaRPr lang="en-US" dirty="0" smtClean="0"/>
          </a:p>
          <a:p>
            <a:pPr lvl="1"/>
            <a:r>
              <a:rPr lang="en-US" dirty="0" err="1" smtClean="0"/>
              <a:t>Keil</a:t>
            </a:r>
            <a:r>
              <a:rPr lang="en-US" dirty="0" smtClean="0"/>
              <a:t> </a:t>
            </a:r>
            <a:r>
              <a:rPr lang="en-US" dirty="0" smtClean="0"/>
              <a:t>uVision</a:t>
            </a:r>
          </a:p>
          <a:p>
            <a:pPr lvl="1"/>
            <a:r>
              <a:rPr lang="en-US" dirty="0" smtClean="0"/>
              <a:t>ARM DS-5</a:t>
            </a:r>
          </a:p>
          <a:p>
            <a:pPr lvl="1"/>
            <a:r>
              <a:rPr lang="en-US" dirty="0" smtClean="0"/>
              <a:t>GCC</a:t>
            </a:r>
          </a:p>
          <a:p>
            <a:pPr lvl="1"/>
            <a:r>
              <a:rPr lang="en-US" dirty="0" smtClean="0"/>
              <a:t>IAR Embedded </a:t>
            </a:r>
            <a:r>
              <a:rPr lang="en-US" dirty="0" smtClean="0"/>
              <a:t>Workbench</a:t>
            </a:r>
          </a:p>
          <a:p>
            <a:pPr lvl="1"/>
            <a:r>
              <a:rPr lang="en-US" dirty="0" err="1" smtClean="0"/>
              <a:t>CooCox</a:t>
            </a:r>
            <a:endParaRPr lang="en-US" dirty="0" smtClean="0"/>
          </a:p>
          <a:p>
            <a:pPr lvl="1"/>
            <a:r>
              <a:rPr lang="en-US" dirty="0" err="1" smtClean="0"/>
              <a:t>Emblocks</a:t>
            </a:r>
            <a:endParaRPr lang="en-US" dirty="0" smtClean="0"/>
          </a:p>
          <a:p>
            <a:pPr lvl="1"/>
            <a:r>
              <a:rPr lang="en-US" dirty="0" smtClean="0"/>
              <a:t>Zip with repositories</a:t>
            </a:r>
            <a:endParaRPr lang="en-US" dirty="0" smtClean="0"/>
          </a:p>
          <a:p>
            <a:endParaRPr lang="en-US" dirty="0" smtClean="0"/>
          </a:p>
          <a:p>
            <a:r>
              <a:rPr lang="en-US" dirty="0" smtClean="0"/>
              <a:t>Why export?</a:t>
            </a:r>
          </a:p>
          <a:p>
            <a:pPr lvl="1"/>
            <a:r>
              <a:rPr lang="en-US" dirty="0" smtClean="0"/>
              <a:t>Run-control debug</a:t>
            </a:r>
          </a:p>
          <a:p>
            <a:pPr lvl="1"/>
            <a:r>
              <a:rPr lang="en-US" dirty="0" smtClean="0"/>
              <a:t>Optimizations</a:t>
            </a:r>
          </a:p>
          <a:p>
            <a:pPr lvl="1"/>
            <a:r>
              <a:rPr lang="en-US" dirty="0" smtClean="0"/>
              <a:t>Automated testing</a:t>
            </a:r>
          </a:p>
        </p:txBody>
      </p:sp>
      <p:pic>
        <p:nvPicPr>
          <p:cNvPr id="7" name="Picture 6" descr="iar_2.JPG"/>
          <p:cNvPicPr>
            <a:picLocks noChangeAspect="1"/>
          </p:cNvPicPr>
          <p:nvPr/>
        </p:nvPicPr>
        <p:blipFill>
          <a:blip r:embed="rId3"/>
          <a:stretch>
            <a:fillRect/>
          </a:stretch>
        </p:blipFill>
        <p:spPr>
          <a:xfrm>
            <a:off x="5939824" y="4897741"/>
            <a:ext cx="1260498" cy="755947"/>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6632" y="1808718"/>
            <a:ext cx="3810532" cy="1752845"/>
          </a:xfrm>
          <a:prstGeom prst="rect">
            <a:avLst/>
          </a:prstGeom>
        </p:spPr>
      </p:pic>
      <p:pic>
        <p:nvPicPr>
          <p:cNvPr id="5" name="Picture 4" descr="Screen Shot 2015-06-23 at 1.58.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6455" y="4706331"/>
            <a:ext cx="1616420" cy="933191"/>
          </a:xfrm>
          <a:prstGeom prst="rect">
            <a:avLst/>
          </a:prstGeom>
        </p:spPr>
      </p:pic>
      <p:pic>
        <p:nvPicPr>
          <p:cNvPr id="8" name="Picture 7" descr="Screen Shot 2015-06-23 at 1.59.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5804" y="4821284"/>
            <a:ext cx="1584672" cy="6860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mbed Support</a:t>
            </a:r>
            <a:endParaRPr lang="en-US" dirty="0"/>
          </a:p>
        </p:txBody>
      </p:sp>
    </p:spTree>
    <p:extLst>
      <p:ext uri="{BB962C8B-B14F-4D97-AF65-F5344CB8AC3E}">
        <p14:creationId xmlns:p14="http://schemas.microsoft.com/office/powerpoint/2010/main" val="16237442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t>
            </a:r>
            <a:r>
              <a:rPr lang="en-US" dirty="0" err="1" smtClean="0"/>
              <a:t>bed</a:t>
            </a:r>
            <a:r>
              <a:rPr lang="en-US" dirty="0" smtClean="0"/>
              <a:t> Community</a:t>
            </a:r>
            <a:endParaRPr lang="en-US" dirty="0"/>
          </a:p>
        </p:txBody>
      </p:sp>
      <p:sp>
        <p:nvSpPr>
          <p:cNvPr id="3" name="Text Placeholder 2"/>
          <p:cNvSpPr>
            <a:spLocks noGrp="1"/>
          </p:cNvSpPr>
          <p:nvPr>
            <p:ph type="body" sz="quarter" idx="10"/>
          </p:nvPr>
        </p:nvSpPr>
        <p:spPr>
          <a:xfrm>
            <a:off x="6781800" y="2888211"/>
            <a:ext cx="1524000" cy="449811"/>
          </a:xfrm>
        </p:spPr>
        <p:txBody>
          <a:bodyPr>
            <a:normAutofit/>
          </a:bodyPr>
          <a:lstStyle/>
          <a:p>
            <a:pPr>
              <a:buNone/>
            </a:pPr>
            <a:r>
              <a:rPr lang="en-US" sz="1600" dirty="0" smtClean="0"/>
              <a:t>Cloud services</a:t>
            </a:r>
            <a:endParaRPr lang="en-US" sz="1600" dirty="0"/>
          </a:p>
        </p:txBody>
      </p:sp>
      <p:sp>
        <p:nvSpPr>
          <p:cNvPr id="4" name="Text Placeholder 2"/>
          <p:cNvSpPr txBox="1">
            <a:spLocks/>
          </p:cNvSpPr>
          <p:nvPr/>
        </p:nvSpPr>
        <p:spPr>
          <a:xfrm>
            <a:off x="224642" y="1074189"/>
            <a:ext cx="3638698" cy="4602711"/>
          </a:xfrm>
          <a:prstGeom prst="rect">
            <a:avLst/>
          </a:prstGeom>
        </p:spPr>
        <p:txBody>
          <a:bodyPr vert="horz" lIns="91440" tIns="45720" rIns="91440" bIns="45720" rtlCol="0">
            <a:normAutofit/>
          </a:bodyPr>
          <a:lstStyle/>
          <a:p>
            <a:pPr marL="175022" marR="0" lvl="0" indent="-175022" algn="l" defTabSz="914400" rtl="0" eaLnBrk="1" fontAlgn="base" latinLnBrk="0" hangingPunct="1">
              <a:lnSpc>
                <a:spcPct val="100000"/>
              </a:lnSpc>
              <a:spcBef>
                <a:spcPts val="431"/>
              </a:spcBef>
              <a:spcAft>
                <a:spcPts val="56"/>
              </a:spcAft>
              <a:buClr>
                <a:schemeClr val="tx1">
                  <a:lumMod val="85000"/>
                  <a:lumOff val="15000"/>
                </a:schemeClr>
              </a:buClr>
              <a:buSzPct val="80000"/>
              <a:buFont typeface="Arial" pitchFamily="34" charset="0"/>
              <a:buChar char="•"/>
              <a:tabLst/>
              <a:defRPr/>
            </a:pPr>
            <a:endParaRPr kumimoji="0" lang="en-US" sz="1600" b="0" i="0" u="none" strike="noStrike" kern="0" cap="none" spc="0" normalizeH="0" baseline="0" noProof="0" dirty="0" smtClean="0">
              <a:ln>
                <a:noFill/>
              </a:ln>
              <a:solidFill>
                <a:srgbClr val="000000"/>
              </a:solidFill>
              <a:effectLst/>
              <a:uLnTx/>
              <a:uFillTx/>
              <a:latin typeface="+mn-lt"/>
            </a:endParaRPr>
          </a:p>
        </p:txBody>
      </p:sp>
      <p:pic>
        <p:nvPicPr>
          <p:cNvPr id="7" name="Picture 2"/>
          <p:cNvPicPr>
            <a:picLocks noChangeAspect="1" noChangeArrowheads="1"/>
          </p:cNvPicPr>
          <p:nvPr/>
        </p:nvPicPr>
        <p:blipFill>
          <a:blip r:embed="rId3" cstate="email"/>
          <a:srcRect/>
          <a:stretch>
            <a:fillRect/>
          </a:stretch>
        </p:blipFill>
        <p:spPr bwMode="auto">
          <a:xfrm>
            <a:off x="2947048" y="1804048"/>
            <a:ext cx="3249904" cy="3249904"/>
          </a:xfrm>
          <a:prstGeom prst="rect">
            <a:avLst/>
          </a:prstGeom>
          <a:noFill/>
          <a:ln w="9525">
            <a:noFill/>
            <a:miter lim="800000"/>
            <a:headEnd/>
            <a:tailEnd/>
          </a:ln>
          <a:effectLst/>
        </p:spPr>
      </p:pic>
      <p:pic>
        <p:nvPicPr>
          <p:cNvPr id="8" name="Picture 8" descr="http://johndayautomotivelectronics.com/wp-content/uploads/2013/03/Freescale-Logo-Horiz-CMYK-2400px-8-9-11.jpg"/>
          <p:cNvPicPr>
            <a:picLocks noChangeAspect="1" noChangeArrowheads="1"/>
          </p:cNvPicPr>
          <p:nvPr/>
        </p:nvPicPr>
        <p:blipFill>
          <a:blip r:embed="rId4" cstate="email"/>
          <a:srcRect l="2404" r="11737" b="23894"/>
          <a:stretch>
            <a:fillRect/>
          </a:stretch>
        </p:blipFill>
        <p:spPr bwMode="auto">
          <a:xfrm>
            <a:off x="304800" y="1219200"/>
            <a:ext cx="2743200" cy="960480"/>
          </a:xfrm>
          <a:prstGeom prst="rect">
            <a:avLst/>
          </a:prstGeom>
          <a:noFill/>
        </p:spPr>
      </p:pic>
      <p:sp>
        <p:nvSpPr>
          <p:cNvPr id="9" name="Text Placeholder 2"/>
          <p:cNvSpPr txBox="1">
            <a:spLocks/>
          </p:cNvSpPr>
          <p:nvPr/>
        </p:nvSpPr>
        <p:spPr>
          <a:xfrm>
            <a:off x="1371600" y="1219200"/>
            <a:ext cx="990600" cy="449811"/>
          </a:xfrm>
          <a:prstGeom prst="rect">
            <a:avLst/>
          </a:prstGeom>
        </p:spPr>
        <p:txBody>
          <a:bodyPr vert="horz" lIns="91440" tIns="45720" rIns="91440" bIns="45720" rtlCol="0">
            <a:normAutofit/>
          </a:bodyPr>
          <a:lstStyle/>
          <a:p>
            <a:pPr marL="175022" marR="0" lvl="0" indent="-175022" algn="l" defTabSz="914400" rtl="0" eaLnBrk="1" fontAlgn="base" latinLnBrk="0" hangingPunct="1">
              <a:lnSpc>
                <a:spcPct val="100000"/>
              </a:lnSpc>
              <a:spcBef>
                <a:spcPts val="431"/>
              </a:spcBef>
              <a:spcAft>
                <a:spcPts val="56"/>
              </a:spcAft>
              <a:buClr>
                <a:schemeClr val="tx1">
                  <a:lumMod val="85000"/>
                  <a:lumOff val="15000"/>
                </a:schemeClr>
              </a:buClr>
              <a:buSzPct val="80000"/>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Vendors</a:t>
            </a:r>
            <a:endParaRPr kumimoji="0" lang="en-US" sz="1600" b="0" i="0" u="none" strike="noStrike" kern="0" cap="none" spc="0" normalizeH="0" baseline="0" noProof="0" dirty="0">
              <a:ln>
                <a:noFill/>
              </a:ln>
              <a:solidFill>
                <a:srgbClr val="000000"/>
              </a:solidFill>
              <a:effectLst/>
              <a:uLnTx/>
              <a:uFillTx/>
              <a:latin typeface="+mn-lt"/>
              <a:ea typeface="+mn-ea"/>
              <a:cs typeface="+mn-cs"/>
            </a:endParaRPr>
          </a:p>
        </p:txBody>
      </p:sp>
      <p:pic>
        <p:nvPicPr>
          <p:cNvPr id="10" name="Picture 2" descr="http://www.xconomy.com/wordpress/wp-content/images/2013/05/xively-logo-220x146.jpg"/>
          <p:cNvPicPr>
            <a:picLocks noChangeAspect="1" noChangeArrowheads="1"/>
          </p:cNvPicPr>
          <p:nvPr/>
        </p:nvPicPr>
        <p:blipFill>
          <a:blip r:embed="rId5" cstate="email"/>
          <a:srcRect/>
          <a:stretch>
            <a:fillRect/>
          </a:stretch>
        </p:blipFill>
        <p:spPr bwMode="auto">
          <a:xfrm>
            <a:off x="6629400" y="3277148"/>
            <a:ext cx="1813228" cy="1203325"/>
          </a:xfrm>
          <a:prstGeom prst="rect">
            <a:avLst/>
          </a:prstGeom>
          <a:noFill/>
        </p:spPr>
      </p:pic>
      <p:sp>
        <p:nvSpPr>
          <p:cNvPr id="11" name="Text Placeholder 2"/>
          <p:cNvSpPr txBox="1">
            <a:spLocks/>
          </p:cNvSpPr>
          <p:nvPr/>
        </p:nvSpPr>
        <p:spPr>
          <a:xfrm>
            <a:off x="609600" y="3429000"/>
            <a:ext cx="1524000" cy="449811"/>
          </a:xfrm>
          <a:prstGeom prst="rect">
            <a:avLst/>
          </a:prstGeom>
        </p:spPr>
        <p:txBody>
          <a:bodyPr vert="horz" lIns="91440" tIns="45720" rIns="91440" bIns="45720" rtlCol="0">
            <a:normAutofit/>
          </a:bodyPr>
          <a:lstStyle/>
          <a:p>
            <a:pPr marL="175022" marR="0" lvl="0" indent="-175022" algn="l" defTabSz="914400" rtl="0" eaLnBrk="1" fontAlgn="base" latinLnBrk="0" hangingPunct="1">
              <a:lnSpc>
                <a:spcPct val="100000"/>
              </a:lnSpc>
              <a:spcBef>
                <a:spcPts val="431"/>
              </a:spcBef>
              <a:spcAft>
                <a:spcPts val="56"/>
              </a:spcAft>
              <a:buClr>
                <a:schemeClr val="tx1">
                  <a:lumMod val="85000"/>
                  <a:lumOff val="15000"/>
                </a:schemeClr>
              </a:buClr>
              <a:buSzPct val="80000"/>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Manufacturers</a:t>
            </a:r>
            <a:endParaRPr kumimoji="0" lang="en-US" sz="1600" b="0" i="0" u="none" strike="noStrike" kern="0" cap="none" spc="0" normalizeH="0" baseline="0" noProof="0" dirty="0">
              <a:ln>
                <a:noFill/>
              </a:ln>
              <a:solidFill>
                <a:srgbClr val="000000"/>
              </a:solidFill>
              <a:effectLst/>
              <a:uLnTx/>
              <a:uFillTx/>
              <a:latin typeface="+mn-lt"/>
              <a:ea typeface="+mn-ea"/>
              <a:cs typeface="+mn-cs"/>
            </a:endParaRPr>
          </a:p>
        </p:txBody>
      </p:sp>
      <p:pic>
        <p:nvPicPr>
          <p:cNvPr id="12" name="Picture 10" descr="http://dangerousprototypes.com/wp-content/media/2013/02/SeeedStudioForWebsite02.png"/>
          <p:cNvPicPr>
            <a:picLocks noChangeAspect="1" noChangeArrowheads="1"/>
          </p:cNvPicPr>
          <p:nvPr/>
        </p:nvPicPr>
        <p:blipFill>
          <a:blip r:embed="rId6" cstate="email"/>
          <a:srcRect/>
          <a:stretch>
            <a:fillRect/>
          </a:stretch>
        </p:blipFill>
        <p:spPr bwMode="auto">
          <a:xfrm>
            <a:off x="213935" y="3818877"/>
            <a:ext cx="2315330" cy="1235075"/>
          </a:xfrm>
          <a:prstGeom prst="rect">
            <a:avLst/>
          </a:prstGeom>
          <a:noFill/>
        </p:spPr>
      </p:pic>
      <p:pic>
        <p:nvPicPr>
          <p:cNvPr id="13" name="Picture 12" descr="File:Logo u-blox.svg"/>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629400" y="5435600"/>
            <a:ext cx="1255395" cy="482600"/>
          </a:xfrm>
          <a:prstGeom prst="rect">
            <a:avLst/>
          </a:prstGeom>
          <a:solidFill>
            <a:schemeClr val="bg1"/>
          </a:solidFill>
          <a:ln>
            <a:noFill/>
          </a:ln>
        </p:spPr>
      </p:pic>
      <p:sp>
        <p:nvSpPr>
          <p:cNvPr id="14" name="Text Placeholder 2"/>
          <p:cNvSpPr txBox="1">
            <a:spLocks/>
          </p:cNvSpPr>
          <p:nvPr/>
        </p:nvSpPr>
        <p:spPr>
          <a:xfrm>
            <a:off x="6629400" y="5053952"/>
            <a:ext cx="1295400" cy="449811"/>
          </a:xfrm>
          <a:prstGeom prst="rect">
            <a:avLst/>
          </a:prstGeom>
        </p:spPr>
        <p:txBody>
          <a:bodyPr vert="horz" lIns="91440" tIns="45720" rIns="91440" bIns="45720" rtlCol="0">
            <a:normAutofit fontScale="92500"/>
          </a:bodyPr>
          <a:lstStyle/>
          <a:p>
            <a:pPr marL="175022" marR="0" lvl="0" indent="-175022" algn="l" defTabSz="914400" rtl="0" eaLnBrk="1" fontAlgn="base" latinLnBrk="0" hangingPunct="1">
              <a:lnSpc>
                <a:spcPct val="100000"/>
              </a:lnSpc>
              <a:spcBef>
                <a:spcPts val="431"/>
              </a:spcBef>
              <a:spcAft>
                <a:spcPts val="56"/>
              </a:spcAft>
              <a:buClr>
                <a:schemeClr val="tx1">
                  <a:lumMod val="85000"/>
                  <a:lumOff val="15000"/>
                </a:schemeClr>
              </a:buClr>
              <a:buSzPct val="80000"/>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Components</a:t>
            </a:r>
            <a:endParaRPr kumimoji="0" lang="en-US" sz="1600" b="0" i="0" u="none" strike="noStrike" kern="0" cap="none" spc="0" normalizeH="0" baseline="0" noProof="0" dirty="0">
              <a:ln>
                <a:noFill/>
              </a:ln>
              <a:solidFill>
                <a:srgbClr val="000000"/>
              </a:solidFill>
              <a:effectLst/>
              <a:uLnTx/>
              <a:uFillTx/>
              <a:latin typeface="+mn-lt"/>
              <a:ea typeface="+mn-ea"/>
              <a:cs typeface="+mn-cs"/>
            </a:endParaRPr>
          </a:p>
        </p:txBody>
      </p:sp>
      <p:sp>
        <p:nvSpPr>
          <p:cNvPr id="15" name="Text Placeholder 2"/>
          <p:cNvSpPr txBox="1">
            <a:spLocks/>
          </p:cNvSpPr>
          <p:nvPr/>
        </p:nvSpPr>
        <p:spPr>
          <a:xfrm>
            <a:off x="3657600" y="5435600"/>
            <a:ext cx="1295400" cy="449811"/>
          </a:xfrm>
          <a:prstGeom prst="rect">
            <a:avLst/>
          </a:prstGeom>
        </p:spPr>
        <p:txBody>
          <a:bodyPr vert="horz" lIns="91440" tIns="45720" rIns="91440" bIns="45720" rtlCol="0">
            <a:normAutofit/>
          </a:bodyPr>
          <a:lstStyle/>
          <a:p>
            <a:pPr marL="175022" marR="0" lvl="0" indent="-175022" algn="l" defTabSz="914400" rtl="0" eaLnBrk="1" fontAlgn="base" latinLnBrk="0" hangingPunct="1">
              <a:lnSpc>
                <a:spcPct val="100000"/>
              </a:lnSpc>
              <a:spcBef>
                <a:spcPts val="431"/>
              </a:spcBef>
              <a:spcAft>
                <a:spcPts val="56"/>
              </a:spcAft>
              <a:buClr>
                <a:schemeClr val="tx1">
                  <a:lumMod val="85000"/>
                  <a:lumOff val="15000"/>
                </a:schemeClr>
              </a:buClr>
              <a:buSzPct val="80000"/>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Operators</a:t>
            </a:r>
          </a:p>
        </p:txBody>
      </p:sp>
      <p:pic>
        <p:nvPicPr>
          <p:cNvPr id="16" name="Picture 15" descr="https://sprint.eventready.com/docs/images/clients/client_0/sprintlogo.jpg"/>
          <p:cNvPicPr/>
          <p:nvPr/>
        </p:nvPicPr>
        <p:blipFill rotWithShape="1">
          <a:blip r:embed="rId8" r:link="rId9" cstate="email">
            <a:clrChange>
              <a:clrFrom>
                <a:srgbClr val="FFFFFF"/>
              </a:clrFrom>
              <a:clrTo>
                <a:srgbClr val="FFFFFF">
                  <a:alpha val="0"/>
                </a:srgbClr>
              </a:clrTo>
            </a:clrChange>
            <a:extLst>
              <a:ext uri="{28A0092B-C50C-407E-A947-70E740481C1C}">
                <a14:useLocalDpi xmlns:a14="http://schemas.microsoft.com/office/drawing/2010/main" val="0"/>
              </a:ext>
            </a:extLst>
          </a:blip>
          <a:srcRect t="12419" b="13449"/>
          <a:stretch/>
        </p:blipFill>
        <p:spPr bwMode="auto">
          <a:xfrm>
            <a:off x="3581400" y="5723237"/>
            <a:ext cx="1485900" cy="593125"/>
          </a:xfrm>
          <a:prstGeom prst="rect">
            <a:avLst/>
          </a:prstGeom>
          <a:solidFill>
            <a:schemeClr val="bg1"/>
          </a:solidFill>
          <a:ln>
            <a:noFill/>
          </a:ln>
        </p:spPr>
      </p:pic>
      <p:sp>
        <p:nvSpPr>
          <p:cNvPr id="17" name="Text Placeholder 2"/>
          <p:cNvSpPr txBox="1">
            <a:spLocks/>
          </p:cNvSpPr>
          <p:nvPr/>
        </p:nvSpPr>
        <p:spPr>
          <a:xfrm>
            <a:off x="6858000" y="276225"/>
            <a:ext cx="1295400" cy="449811"/>
          </a:xfrm>
          <a:prstGeom prst="rect">
            <a:avLst/>
          </a:prstGeom>
        </p:spPr>
        <p:txBody>
          <a:bodyPr vert="horz" lIns="91440" tIns="45720" rIns="91440" bIns="45720" rtlCol="0">
            <a:normAutofit/>
          </a:bodyPr>
          <a:lstStyle/>
          <a:p>
            <a:pPr marL="175022" marR="0" lvl="0" indent="-175022" algn="l" defTabSz="914400" rtl="0" eaLnBrk="1" fontAlgn="base" latinLnBrk="0" hangingPunct="1">
              <a:lnSpc>
                <a:spcPct val="100000"/>
              </a:lnSpc>
              <a:spcBef>
                <a:spcPts val="431"/>
              </a:spcBef>
              <a:spcAft>
                <a:spcPts val="56"/>
              </a:spcAft>
              <a:buClr>
                <a:schemeClr val="tx1">
                  <a:lumMod val="85000"/>
                  <a:lumOff val="15000"/>
                </a:schemeClr>
              </a:buClr>
              <a:buSzPct val="80000"/>
              <a:tabLst/>
              <a:defRPr/>
            </a:pPr>
            <a:r>
              <a:rPr kumimoji="0" lang="en-US" sz="1600" b="0" i="0" u="none" strike="noStrike" kern="0" cap="none" spc="0" normalizeH="0" baseline="0" noProof="0" dirty="0" smtClean="0">
                <a:ln>
                  <a:noFill/>
                </a:ln>
                <a:solidFill>
                  <a:srgbClr val="000000"/>
                </a:solidFill>
                <a:effectLst/>
                <a:uLnTx/>
                <a:uFillTx/>
                <a:latin typeface="+mn-lt"/>
                <a:ea typeface="+mn-ea"/>
                <a:cs typeface="+mn-cs"/>
              </a:rPr>
              <a:t>Developers</a:t>
            </a:r>
            <a:endParaRPr kumimoji="0" lang="en-US" sz="1600" b="0" i="0" u="none" strike="noStrike" kern="0" cap="none" spc="0" normalizeH="0" baseline="0" noProof="0" dirty="0">
              <a:ln>
                <a:noFill/>
              </a:ln>
              <a:solidFill>
                <a:srgbClr val="000000"/>
              </a:solidFill>
              <a:effectLst/>
              <a:uLnTx/>
              <a:uFillTx/>
              <a:latin typeface="+mn-lt"/>
              <a:ea typeface="+mn-ea"/>
              <a:cs typeface="+mn-cs"/>
            </a:endParaRPr>
          </a:p>
        </p:txBody>
      </p:sp>
      <p:pic>
        <p:nvPicPr>
          <p:cNvPr id="18" name="Picture 11"/>
          <p:cNvPicPr>
            <a:picLocks noChangeAspect="1" noChangeArrowheads="1"/>
          </p:cNvPicPr>
          <p:nvPr/>
        </p:nvPicPr>
        <p:blipFill>
          <a:blip r:embed="rId10" cstate="email"/>
          <a:srcRect/>
          <a:stretch>
            <a:fillRect/>
          </a:stretch>
        </p:blipFill>
        <p:spPr bwMode="auto">
          <a:xfrm>
            <a:off x="6629400" y="533400"/>
            <a:ext cx="1733550" cy="2047875"/>
          </a:xfrm>
          <a:prstGeom prst="rect">
            <a:avLst/>
          </a:prstGeom>
          <a:noFill/>
          <a:ln w="9525">
            <a:noFill/>
            <a:miter lim="800000"/>
            <a:headEnd/>
            <a:tailEnd/>
          </a:ln>
        </p:spPr>
      </p:pic>
    </p:spTree>
    <p:extLst>
      <p:ext uri="{BB962C8B-B14F-4D97-AF65-F5344CB8AC3E}">
        <p14:creationId xmlns:p14="http://schemas.microsoft.com/office/powerpoint/2010/main" val="8598821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mbed Community Support</a:t>
            </a:r>
            <a:endParaRPr lang="en-US" dirty="0"/>
          </a:p>
        </p:txBody>
      </p:sp>
      <p:sp>
        <p:nvSpPr>
          <p:cNvPr id="3" name="Content Placeholder 2"/>
          <p:cNvSpPr>
            <a:spLocks noGrp="1"/>
          </p:cNvSpPr>
          <p:nvPr>
            <p:ph type="body" sz="quarter" idx="10"/>
          </p:nvPr>
        </p:nvSpPr>
        <p:spPr/>
        <p:txBody>
          <a:bodyPr>
            <a:normAutofit/>
          </a:bodyPr>
          <a:lstStyle/>
          <a:p>
            <a:r>
              <a:rPr lang="en-US" dirty="0" smtClean="0"/>
              <a:t>Worldwide community of developers</a:t>
            </a:r>
          </a:p>
          <a:p>
            <a:r>
              <a:rPr lang="en-US" dirty="0" smtClean="0"/>
              <a:t>Shared context of </a:t>
            </a:r>
          </a:p>
          <a:p>
            <a:pPr lvl="1"/>
            <a:r>
              <a:rPr lang="en-US" dirty="0" smtClean="0"/>
              <a:t>common tools</a:t>
            </a:r>
          </a:p>
          <a:p>
            <a:pPr lvl="1"/>
            <a:r>
              <a:rPr lang="en-US" dirty="0" smtClean="0"/>
              <a:t>common SDK</a:t>
            </a:r>
          </a:p>
          <a:p>
            <a:pPr lvl="1"/>
            <a:r>
              <a:rPr lang="en-US" dirty="0" smtClean="0"/>
              <a:t>common hardware</a:t>
            </a:r>
          </a:p>
          <a:p>
            <a:pPr lvl="1"/>
            <a:r>
              <a:rPr lang="en-US" dirty="0" smtClean="0"/>
              <a:t>common experiences</a:t>
            </a:r>
          </a:p>
          <a:p>
            <a:pPr lvl="1"/>
            <a:endParaRPr lang="en-US" dirty="0" smtClean="0"/>
          </a:p>
          <a:p>
            <a:pPr lvl="1"/>
            <a:endParaRPr lang="en-US" dirty="0" smtClean="0"/>
          </a:p>
          <a:p>
            <a:r>
              <a:rPr lang="en-US" dirty="0" smtClean="0"/>
              <a:t>Issues can be reproduced and resolved efficiently </a:t>
            </a:r>
            <a:endParaRPr lang="en-US" dirty="0"/>
          </a:p>
        </p:txBody>
      </p:sp>
      <p:pic>
        <p:nvPicPr>
          <p:cNvPr id="20482" name="Picture 2"/>
          <p:cNvPicPr>
            <a:picLocks noChangeAspect="1" noChangeArrowheads="1"/>
          </p:cNvPicPr>
          <p:nvPr/>
        </p:nvPicPr>
        <p:blipFill>
          <a:blip r:embed="rId2" cstate="print"/>
          <a:srcRect/>
          <a:stretch>
            <a:fillRect/>
          </a:stretch>
        </p:blipFill>
        <p:spPr bwMode="auto">
          <a:xfrm>
            <a:off x="4307500" y="1594290"/>
            <a:ext cx="3845900" cy="248241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mbed – Moving </a:t>
            </a:r>
            <a:r>
              <a:rPr lang="en-US" dirty="0"/>
              <a:t>from </a:t>
            </a:r>
            <a:r>
              <a:rPr lang="en-US" dirty="0" smtClean="0"/>
              <a:t>Prototype to Production</a:t>
            </a:r>
            <a:endParaRPr lang="en-US" dirty="0"/>
          </a:p>
        </p:txBody>
      </p:sp>
    </p:spTree>
    <p:extLst>
      <p:ext uri="{BB962C8B-B14F-4D97-AF65-F5344CB8AC3E}">
        <p14:creationId xmlns:p14="http://schemas.microsoft.com/office/powerpoint/2010/main" val="16237442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Software</a:t>
            </a:r>
            <a:endParaRPr lang="en-US" dirty="0"/>
          </a:p>
        </p:txBody>
      </p:sp>
      <p:sp>
        <p:nvSpPr>
          <p:cNvPr id="3" name="Content Placeholder 2"/>
          <p:cNvSpPr>
            <a:spLocks noGrp="1"/>
          </p:cNvSpPr>
          <p:nvPr>
            <p:ph type="body" sz="quarter" idx="10"/>
          </p:nvPr>
        </p:nvSpPr>
        <p:spPr>
          <a:xfrm>
            <a:off x="224642" y="1074190"/>
            <a:ext cx="8747266" cy="4117242"/>
          </a:xfrm>
        </p:spPr>
        <p:txBody>
          <a:bodyPr>
            <a:normAutofit/>
          </a:bodyPr>
          <a:lstStyle/>
          <a:p>
            <a:r>
              <a:rPr lang="en-US" dirty="0" smtClean="0"/>
              <a:t>mbed SDK was open sourced in Feb, 2013</a:t>
            </a:r>
          </a:p>
          <a:p>
            <a:r>
              <a:rPr lang="en-US" dirty="0" smtClean="0"/>
              <a:t>Full source code now available</a:t>
            </a:r>
          </a:p>
          <a:p>
            <a:r>
              <a:rPr lang="en-US" dirty="0" smtClean="0"/>
              <a:t>Apache 2.0 Open Source License</a:t>
            </a:r>
          </a:p>
          <a:p>
            <a:pPr lvl="1"/>
            <a:r>
              <a:rPr lang="en-US" dirty="0" smtClean="0"/>
              <a:t>Can modify the source</a:t>
            </a:r>
          </a:p>
          <a:p>
            <a:pPr lvl="1"/>
            <a:r>
              <a:rPr lang="en-US" dirty="0" smtClean="0"/>
              <a:t>Can distribute</a:t>
            </a:r>
          </a:p>
          <a:p>
            <a:pPr lvl="1"/>
            <a:r>
              <a:rPr lang="en-US" dirty="0" smtClean="0"/>
              <a:t>Can sublicense</a:t>
            </a:r>
          </a:p>
          <a:p>
            <a:pPr lvl="1"/>
            <a:r>
              <a:rPr lang="en-US" dirty="0" smtClean="0"/>
              <a:t>Allows use in commercial products</a:t>
            </a:r>
          </a:p>
          <a:p>
            <a:pPr lvl="1"/>
            <a:r>
              <a:rPr lang="en-US" dirty="0" smtClean="0"/>
              <a:t>Not required to open-source the resulting software</a:t>
            </a:r>
          </a:p>
        </p:txBody>
      </p:sp>
      <p:pic>
        <p:nvPicPr>
          <p:cNvPr id="17410" name="Picture 2" descr="The Standard Log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477000" y="1657350"/>
            <a:ext cx="2209800" cy="2524603"/>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Software</a:t>
            </a:r>
            <a:endParaRPr lang="en-US" dirty="0"/>
          </a:p>
        </p:txBody>
      </p:sp>
      <p:sp>
        <p:nvSpPr>
          <p:cNvPr id="3" name="Content Placeholder 2"/>
          <p:cNvSpPr>
            <a:spLocks noGrp="1"/>
          </p:cNvSpPr>
          <p:nvPr>
            <p:ph idx="1"/>
          </p:nvPr>
        </p:nvSpPr>
        <p:spPr/>
        <p:txBody>
          <a:bodyPr/>
          <a:lstStyle/>
          <a:p>
            <a:r>
              <a:rPr lang="en-US" dirty="0" smtClean="0"/>
              <a:t>Import it into the online IDE:</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Clone the </a:t>
            </a:r>
            <a:r>
              <a:rPr lang="en-US" dirty="0" err="1" smtClean="0"/>
              <a:t>GitHub</a:t>
            </a:r>
            <a:r>
              <a:rPr lang="en-US" dirty="0" smtClean="0"/>
              <a:t> repository:</a:t>
            </a:r>
            <a:endParaRPr lang="en-US" dirty="0"/>
          </a:p>
        </p:txBody>
      </p:sp>
      <p:pic>
        <p:nvPicPr>
          <p:cNvPr id="75779" name="Picture 3"/>
          <p:cNvPicPr>
            <a:picLocks noChangeAspect="1" noChangeArrowheads="1"/>
          </p:cNvPicPr>
          <p:nvPr/>
        </p:nvPicPr>
        <p:blipFill>
          <a:blip r:embed="rId2" cstate="print"/>
          <a:srcRect/>
          <a:stretch>
            <a:fillRect/>
          </a:stretch>
        </p:blipFill>
        <p:spPr bwMode="auto">
          <a:xfrm>
            <a:off x="1525992" y="1524000"/>
            <a:ext cx="7160808" cy="1981200"/>
          </a:xfrm>
          <a:prstGeom prst="rect">
            <a:avLst/>
          </a:prstGeom>
          <a:noFill/>
          <a:ln w="9525">
            <a:noFill/>
            <a:miter lim="800000"/>
            <a:headEnd/>
            <a:tailEnd/>
          </a:ln>
        </p:spPr>
      </p:pic>
      <p:pic>
        <p:nvPicPr>
          <p:cNvPr id="75780" name="Picture 4"/>
          <p:cNvPicPr>
            <a:picLocks noChangeAspect="1" noChangeArrowheads="1"/>
          </p:cNvPicPr>
          <p:nvPr/>
        </p:nvPicPr>
        <p:blipFill>
          <a:blip r:embed="rId3" cstate="print"/>
          <a:srcRect/>
          <a:stretch>
            <a:fillRect/>
          </a:stretch>
        </p:blipFill>
        <p:spPr bwMode="auto">
          <a:xfrm>
            <a:off x="1525992" y="4419600"/>
            <a:ext cx="6522849" cy="1600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mbed Test Tools and Build Scripts</a:t>
            </a:r>
            <a:endParaRPr lang="en-US" dirty="0"/>
          </a:p>
        </p:txBody>
      </p:sp>
      <p:sp>
        <p:nvSpPr>
          <p:cNvPr id="3" name="Content Placeholder 2"/>
          <p:cNvSpPr>
            <a:spLocks noGrp="1"/>
          </p:cNvSpPr>
          <p:nvPr>
            <p:ph type="body" sz="quarter" idx="10"/>
          </p:nvPr>
        </p:nvSpPr>
        <p:spPr>
          <a:xfrm>
            <a:off x="224642" y="1074189"/>
            <a:ext cx="8747266" cy="4913656"/>
          </a:xfrm>
        </p:spPr>
        <p:txBody>
          <a:bodyPr/>
          <a:lstStyle/>
          <a:p>
            <a:r>
              <a:rPr lang="en-US" dirty="0" smtClean="0"/>
              <a:t>mbed sources include Python build and test scripts</a:t>
            </a:r>
          </a:p>
          <a:p>
            <a:r>
              <a:rPr lang="en-US" dirty="0" smtClean="0"/>
              <a:t>Released under Apache 2.0 license</a:t>
            </a:r>
          </a:p>
          <a:p>
            <a:r>
              <a:rPr lang="en-US" dirty="0" smtClean="0"/>
              <a:t>Build system</a:t>
            </a:r>
          </a:p>
          <a:p>
            <a:pPr lvl="1"/>
            <a:r>
              <a:rPr lang="en-US" dirty="0" smtClean="0"/>
              <a:t>command line builds of libraries</a:t>
            </a:r>
          </a:p>
          <a:p>
            <a:pPr lvl="1"/>
            <a:r>
              <a:rPr lang="en-US" dirty="0" smtClean="0"/>
              <a:t>build and run test projects</a:t>
            </a:r>
          </a:p>
          <a:p>
            <a:r>
              <a:rPr lang="en-US" dirty="0" smtClean="0"/>
              <a:t>Test system</a:t>
            </a:r>
          </a:p>
          <a:p>
            <a:pPr lvl="1"/>
            <a:r>
              <a:rPr lang="en-US" dirty="0" smtClean="0"/>
              <a:t>automated test scripts</a:t>
            </a:r>
          </a:p>
          <a:p>
            <a:pPr lvl="1"/>
            <a:r>
              <a:rPr lang="en-US" dirty="0" smtClean="0"/>
              <a:t>Scripts can program and reset the target</a:t>
            </a:r>
          </a:p>
          <a:p>
            <a:pPr lvl="1"/>
            <a:r>
              <a:rPr lang="en-US" dirty="0" smtClean="0"/>
              <a:t>Results are printed over serial port</a:t>
            </a:r>
          </a:p>
          <a:p>
            <a:r>
              <a:rPr lang="en-US" dirty="0" err="1" smtClean="0"/>
              <a:t>pyOCD</a:t>
            </a:r>
            <a:r>
              <a:rPr lang="en-US" dirty="0" smtClean="0"/>
              <a:t>: python library for accessing CMSIS-DAP</a:t>
            </a:r>
            <a:endParaRPr lang="en-US" dirty="0"/>
          </a:p>
        </p:txBody>
      </p:sp>
      <p:pic>
        <p:nvPicPr>
          <p:cNvPr id="78850" name="Picture 2"/>
          <p:cNvPicPr>
            <a:picLocks noChangeAspect="1" noChangeArrowheads="1"/>
          </p:cNvPicPr>
          <p:nvPr/>
        </p:nvPicPr>
        <p:blipFill>
          <a:blip r:embed="rId2" cstate="print"/>
          <a:srcRect/>
          <a:stretch>
            <a:fillRect/>
          </a:stretch>
        </p:blipFill>
        <p:spPr bwMode="auto">
          <a:xfrm>
            <a:off x="5978912" y="1525242"/>
            <a:ext cx="3165088" cy="2971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Script commands</a:t>
            </a:r>
            <a:endParaRPr lang="en-US" dirty="0"/>
          </a:p>
        </p:txBody>
      </p:sp>
      <p:sp>
        <p:nvSpPr>
          <p:cNvPr id="3" name="Text Placeholder 2"/>
          <p:cNvSpPr>
            <a:spLocks noGrp="1"/>
          </p:cNvSpPr>
          <p:nvPr>
            <p:ph type="body" sz="quarter" idx="10"/>
          </p:nvPr>
        </p:nvSpPr>
        <p:spPr/>
        <p:txBody>
          <a:bodyPr/>
          <a:lstStyle/>
          <a:p>
            <a:pPr marL="0" indent="0">
              <a:buNone/>
            </a:pPr>
            <a:r>
              <a:rPr lang="en-US" dirty="0" smtClean="0"/>
              <a:t>&gt; python build.py –m K64F –t GCC_ARM –j0 -c</a:t>
            </a:r>
          </a:p>
          <a:p>
            <a:pPr marL="0" indent="0">
              <a:buNone/>
            </a:pPr>
            <a:endParaRPr lang="en-US" dirty="0" smtClean="0"/>
          </a:p>
          <a:p>
            <a:pPr marL="0" indent="0">
              <a:buNone/>
            </a:pPr>
            <a:r>
              <a:rPr lang="en-US" dirty="0"/>
              <a:t>&gt; python </a:t>
            </a:r>
            <a:r>
              <a:rPr lang="en-US" dirty="0" smtClean="0"/>
              <a:t>project.py </a:t>
            </a:r>
            <a:r>
              <a:rPr lang="en-US" dirty="0"/>
              <a:t>–m K64F </a:t>
            </a:r>
            <a:r>
              <a:rPr lang="en-US" dirty="0" smtClean="0"/>
              <a:t>–</a:t>
            </a:r>
            <a:r>
              <a:rPr lang="en-US" dirty="0" err="1" smtClean="0"/>
              <a:t>i</a:t>
            </a:r>
            <a:r>
              <a:rPr lang="en-US" dirty="0" smtClean="0"/>
              <a:t> </a:t>
            </a:r>
            <a:r>
              <a:rPr lang="en-US" dirty="0" err="1" smtClean="0"/>
              <a:t>kds</a:t>
            </a:r>
            <a:r>
              <a:rPr lang="en-US" dirty="0" smtClean="0"/>
              <a:t> –c –</a:t>
            </a:r>
            <a:r>
              <a:rPr lang="en-US" smtClean="0"/>
              <a:t>p 25</a:t>
            </a: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6885688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Hands-On</a:t>
            </a:r>
            <a:endParaRPr lang="en-US" dirty="0"/>
          </a:p>
        </p:txBody>
      </p:sp>
    </p:spTree>
    <p:extLst>
      <p:ext uri="{BB962C8B-B14F-4D97-AF65-F5344CB8AC3E}">
        <p14:creationId xmlns:p14="http://schemas.microsoft.com/office/powerpoint/2010/main" val="16237442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630140" y="48793"/>
            <a:ext cx="10414568" cy="5854642"/>
            <a:chOff x="570016" y="937599"/>
            <a:chExt cx="10414568" cy="5854642"/>
          </a:xfrm>
        </p:grpSpPr>
        <p:grpSp>
          <p:nvGrpSpPr>
            <p:cNvPr id="28" name="Group 27"/>
            <p:cNvGrpSpPr/>
            <p:nvPr/>
          </p:nvGrpSpPr>
          <p:grpSpPr>
            <a:xfrm>
              <a:off x="570016" y="937599"/>
              <a:ext cx="10414568" cy="5854642"/>
              <a:chOff x="-533838" y="887352"/>
              <a:chExt cx="10414568" cy="5854642"/>
            </a:xfrm>
          </p:grpSpPr>
          <p:grpSp>
            <p:nvGrpSpPr>
              <p:cNvPr id="31" name="Group 30"/>
              <p:cNvGrpSpPr/>
              <p:nvPr/>
            </p:nvGrpSpPr>
            <p:grpSpPr>
              <a:xfrm>
                <a:off x="-533838" y="887352"/>
                <a:ext cx="10414568" cy="5854642"/>
                <a:chOff x="-141895" y="372959"/>
                <a:chExt cx="12293185" cy="6910724"/>
              </a:xfrm>
            </p:grpSpPr>
            <p:pic>
              <p:nvPicPr>
                <p:cNvPr id="41" name="Picture 12"/>
                <p:cNvPicPr>
                  <a:picLocks noChangeAspect="1" noChangeArrowheads="1"/>
                </p:cNvPicPr>
                <p:nvPr/>
              </p:nvPicPr>
              <p:blipFill>
                <a:blip r:embed="rId2"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a:off x="-141895" y="372959"/>
                  <a:ext cx="12293185" cy="69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bwMode="auto">
                <a:xfrm>
                  <a:off x="5707117" y="2380593"/>
                  <a:ext cx="898635" cy="31531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1" i="0" u="none" strike="noStrike" cap="none" normalizeH="0" baseline="0" dirty="0" smtClean="0">
                    <a:ln>
                      <a:noFill/>
                    </a:ln>
                    <a:solidFill>
                      <a:srgbClr val="000000"/>
                    </a:solidFill>
                    <a:effectLst/>
                    <a:latin typeface="Arial" charset="0"/>
                    <a:ea typeface="MS PGothic" pitchFamily="34" charset="-128"/>
                  </a:endParaRPr>
                </a:p>
              </p:txBody>
            </p:sp>
          </p:grpSp>
          <p:sp>
            <p:nvSpPr>
              <p:cNvPr id="32" name="Rectangle 31"/>
              <p:cNvSpPr/>
              <p:nvPr/>
            </p:nvSpPr>
            <p:spPr>
              <a:xfrm>
                <a:off x="777240" y="1960439"/>
                <a:ext cx="978408" cy="3164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lumMod val="65000"/>
                        <a:lumOff val="35000"/>
                      </a:schemeClr>
                    </a:solidFill>
                  </a:rPr>
                  <a:t>Things</a:t>
                </a:r>
              </a:p>
            </p:txBody>
          </p:sp>
          <p:sp>
            <p:nvSpPr>
              <p:cNvPr id="33" name="Rectangle 32"/>
              <p:cNvSpPr/>
              <p:nvPr/>
            </p:nvSpPr>
            <p:spPr>
              <a:xfrm>
                <a:off x="6684264" y="1963772"/>
                <a:ext cx="1231392" cy="3164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lumMod val="65000"/>
                        <a:lumOff val="35000"/>
                      </a:schemeClr>
                    </a:solidFill>
                  </a:rPr>
                  <a:t>Internet</a:t>
                </a:r>
              </a:p>
            </p:txBody>
          </p:sp>
          <p:sp>
            <p:nvSpPr>
              <p:cNvPr id="34" name="Rectangle 33"/>
              <p:cNvSpPr/>
              <p:nvPr/>
            </p:nvSpPr>
            <p:spPr>
              <a:xfrm>
                <a:off x="570016" y="1579418"/>
                <a:ext cx="1472540" cy="3810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sp>
            <p:nvSpPr>
              <p:cNvPr id="35" name="Rectangle 34"/>
              <p:cNvSpPr/>
              <p:nvPr/>
            </p:nvSpPr>
            <p:spPr>
              <a:xfrm>
                <a:off x="570016" y="1731818"/>
                <a:ext cx="198119" cy="4241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sp>
            <p:nvSpPr>
              <p:cNvPr id="36" name="Rectangle 35"/>
              <p:cNvSpPr/>
              <p:nvPr/>
            </p:nvSpPr>
            <p:spPr>
              <a:xfrm>
                <a:off x="1656588" y="1884218"/>
                <a:ext cx="198119" cy="1062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sp>
            <p:nvSpPr>
              <p:cNvPr id="37" name="Rectangle 36"/>
              <p:cNvSpPr/>
              <p:nvPr/>
            </p:nvSpPr>
            <p:spPr>
              <a:xfrm>
                <a:off x="1658744" y="4736679"/>
                <a:ext cx="198119" cy="1104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sp>
            <p:nvSpPr>
              <p:cNvPr id="38" name="Rectangle 37"/>
              <p:cNvSpPr/>
              <p:nvPr/>
            </p:nvSpPr>
            <p:spPr>
              <a:xfrm>
                <a:off x="768136" y="5450773"/>
                <a:ext cx="1241128" cy="5423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sp>
            <p:nvSpPr>
              <p:cNvPr id="39" name="Rectangle 38"/>
              <p:cNvSpPr/>
              <p:nvPr/>
            </p:nvSpPr>
            <p:spPr>
              <a:xfrm>
                <a:off x="1692646" y="3864920"/>
                <a:ext cx="198119" cy="810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sp>
            <p:nvSpPr>
              <p:cNvPr id="40" name="Rectangle 39"/>
              <p:cNvSpPr/>
              <p:nvPr/>
            </p:nvSpPr>
            <p:spPr>
              <a:xfrm>
                <a:off x="1692646" y="3002401"/>
                <a:ext cx="198119" cy="8071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grpSp>
        <p:sp>
          <p:nvSpPr>
            <p:cNvPr id="29" name="Rounded Rectangle 28"/>
            <p:cNvSpPr/>
            <p:nvPr/>
          </p:nvSpPr>
          <p:spPr>
            <a:xfrm>
              <a:off x="1796395" y="1791557"/>
              <a:ext cx="1089538" cy="4107976"/>
            </a:xfrm>
            <a:prstGeom prst="roundRect">
              <a:avLst>
                <a:gd name="adj" fmla="val 10743"/>
              </a:avLst>
            </a:prstGeom>
            <a:noFill/>
            <a:ln w="95250">
              <a:solidFill>
                <a:srgbClr val="00A4EE"/>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smtClean="0">
                <a:solidFill>
                  <a:schemeClr val="tx1"/>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249" y="5209981"/>
              <a:ext cx="1361892" cy="1361892"/>
            </a:xfrm>
            <a:prstGeom prst="rect">
              <a:avLst/>
            </a:prstGeom>
          </p:spPr>
        </p:pic>
      </p:grpSp>
      <p:sp>
        <p:nvSpPr>
          <p:cNvPr id="43" name="Rectangle 42"/>
          <p:cNvSpPr/>
          <p:nvPr/>
        </p:nvSpPr>
        <p:spPr>
          <a:xfrm>
            <a:off x="3356501" y="4937960"/>
            <a:ext cx="5355184" cy="523220"/>
          </a:xfrm>
          <a:prstGeom prst="rect">
            <a:avLst/>
          </a:prstGeom>
        </p:spPr>
        <p:txBody>
          <a:bodyPr wrap="none">
            <a:spAutoFit/>
          </a:bodyPr>
          <a:lstStyle/>
          <a:p>
            <a:r>
              <a:rPr lang="en-GB" sz="2800" dirty="0" smtClean="0">
                <a:solidFill>
                  <a:srgbClr val="CB8004"/>
                </a:solidFill>
              </a:rPr>
              <a:t>mbed</a:t>
            </a:r>
            <a:r>
              <a:rPr lang="en-GB" sz="2800" baseline="30000" dirty="0" smtClean="0">
                <a:solidFill>
                  <a:srgbClr val="CB8004"/>
                </a:solidFill>
              </a:rPr>
              <a:t>™ </a:t>
            </a:r>
            <a:r>
              <a:rPr lang="en-GB" sz="2800" dirty="0">
                <a:solidFill>
                  <a:srgbClr val="CB8004"/>
                </a:solidFill>
              </a:rPr>
              <a:t>is about creating the </a:t>
            </a:r>
            <a:r>
              <a:rPr lang="en-GB" sz="2800" i="1" dirty="0">
                <a:solidFill>
                  <a:srgbClr val="CB8004"/>
                </a:solidFill>
              </a:rPr>
              <a:t>Things</a:t>
            </a:r>
            <a:endParaRPr lang="en-US" sz="2800" dirty="0">
              <a:solidFill>
                <a:srgbClr val="CB8004"/>
              </a:solidFill>
            </a:endParaRPr>
          </a:p>
        </p:txBody>
      </p:sp>
      <p:sp>
        <p:nvSpPr>
          <p:cNvPr id="44" name="Rectangle 43"/>
          <p:cNvSpPr/>
          <p:nvPr/>
        </p:nvSpPr>
        <p:spPr>
          <a:xfrm>
            <a:off x="6340828" y="2727126"/>
            <a:ext cx="1725659" cy="802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1">
                    <a:lumMod val="65000"/>
                    <a:lumOff val="35000"/>
                  </a:schemeClr>
                </a:solidFill>
              </a:rPr>
              <a:t>Cloud Services </a:t>
            </a:r>
            <a:br>
              <a:rPr lang="en-GB" sz="1400" dirty="0" smtClean="0">
                <a:solidFill>
                  <a:schemeClr val="tx1">
                    <a:lumMod val="65000"/>
                    <a:lumOff val="35000"/>
                  </a:schemeClr>
                </a:solidFill>
              </a:rPr>
            </a:br>
            <a:r>
              <a:rPr lang="en-GB" sz="1400" dirty="0" smtClean="0">
                <a:solidFill>
                  <a:schemeClr val="tx1">
                    <a:lumMod val="65000"/>
                    <a:lumOff val="35000"/>
                  </a:schemeClr>
                </a:solidFill>
              </a:rPr>
              <a:t>and Platforms</a:t>
            </a:r>
          </a:p>
        </p:txBody>
      </p:sp>
    </p:spTree>
    <p:extLst>
      <p:ext uri="{BB962C8B-B14F-4D97-AF65-F5344CB8AC3E}">
        <p14:creationId xmlns:p14="http://schemas.microsoft.com/office/powerpoint/2010/main" val="5500978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Hands-On Agenda</a:t>
            </a:r>
            <a:endParaRPr lang="en-US" dirty="0"/>
          </a:p>
        </p:txBody>
      </p:sp>
      <p:sp>
        <p:nvSpPr>
          <p:cNvPr id="4" name="Text Placeholder 3"/>
          <p:cNvSpPr>
            <a:spLocks noGrp="1"/>
          </p:cNvSpPr>
          <p:nvPr>
            <p:ph type="body" sz="quarter" idx="10"/>
          </p:nvPr>
        </p:nvSpPr>
        <p:spPr/>
        <p:txBody>
          <a:bodyPr>
            <a:normAutofit lnSpcReduction="10000"/>
          </a:bodyPr>
          <a:lstStyle/>
          <a:p>
            <a:r>
              <a:rPr lang="en-US" dirty="0" smtClean="0"/>
              <a:t>Lab 1 – Hello World</a:t>
            </a:r>
          </a:p>
          <a:p>
            <a:pPr lvl="2"/>
            <a:r>
              <a:rPr lang="en-US" dirty="0" smtClean="0"/>
              <a:t>Input / Output and serial module</a:t>
            </a:r>
          </a:p>
          <a:p>
            <a:pPr lvl="2"/>
            <a:r>
              <a:rPr lang="en-US" dirty="0" smtClean="0"/>
              <a:t>Challenge – Change LED state based on button state</a:t>
            </a:r>
          </a:p>
          <a:p>
            <a:pPr lvl="2"/>
            <a:r>
              <a:rPr lang="en-US" dirty="0" smtClean="0"/>
              <a:t>Challenge – Read serial characters and change RGB LED state</a:t>
            </a:r>
          </a:p>
          <a:p>
            <a:endParaRPr lang="en-US" dirty="0" smtClean="0"/>
          </a:p>
          <a:p>
            <a:r>
              <a:rPr lang="en-US" dirty="0" smtClean="0"/>
              <a:t>Lab 2 – Interrupts and Timers</a:t>
            </a:r>
            <a:endParaRPr lang="en-US" dirty="0" smtClean="0"/>
          </a:p>
          <a:p>
            <a:pPr lvl="2"/>
            <a:r>
              <a:rPr lang="en-US" dirty="0" smtClean="0"/>
              <a:t>Interrupts and timers</a:t>
            </a:r>
          </a:p>
          <a:p>
            <a:pPr lvl="2"/>
            <a:r>
              <a:rPr lang="en-US" dirty="0" smtClean="0"/>
              <a:t>Challenge – Drive RGB LED while sleeping between state change</a:t>
            </a:r>
          </a:p>
          <a:p>
            <a:pPr lvl="2"/>
            <a:r>
              <a:rPr lang="en-US" dirty="0" smtClean="0"/>
              <a:t>Challenge – Change RGB LED state but sleep between state </a:t>
            </a:r>
            <a:r>
              <a:rPr lang="en-US" dirty="0" smtClean="0"/>
              <a:t>change</a:t>
            </a:r>
            <a:endParaRPr lang="en-US" dirty="0" smtClean="0"/>
          </a:p>
          <a:p>
            <a:endParaRPr lang="en-US" dirty="0" smtClean="0"/>
          </a:p>
          <a:p>
            <a:r>
              <a:rPr lang="en-US" dirty="0" smtClean="0"/>
              <a:t>Lab 3 – Using Sensors</a:t>
            </a:r>
            <a:endParaRPr lang="en-US" dirty="0" smtClean="0"/>
          </a:p>
          <a:p>
            <a:pPr lvl="2"/>
            <a:r>
              <a:rPr lang="en-US" dirty="0" smtClean="0"/>
              <a:t>I2C accelerometer / </a:t>
            </a:r>
            <a:r>
              <a:rPr lang="en-US" dirty="0" smtClean="0"/>
              <a:t>magnetometer</a:t>
            </a:r>
          </a:p>
          <a:p>
            <a:pPr lvl="2"/>
            <a:r>
              <a:rPr lang="en-US" dirty="0"/>
              <a:t>Challenge – Control an LED in a meaningful way based on the sensor </a:t>
            </a:r>
            <a:r>
              <a:rPr lang="en-US" dirty="0" smtClean="0"/>
              <a:t>readings</a:t>
            </a:r>
          </a:p>
          <a:p>
            <a:pPr lvl="2"/>
            <a:r>
              <a:rPr lang="en-US" dirty="0"/>
              <a:t>Challenge – Add sensor handling using the </a:t>
            </a:r>
            <a:r>
              <a:rPr lang="en-US" dirty="0" smtClean="0"/>
              <a:t>RTOS</a:t>
            </a:r>
            <a:endParaRPr lang="en-US" dirty="0"/>
          </a:p>
        </p:txBody>
      </p:sp>
      <p:sp>
        <p:nvSpPr>
          <p:cNvPr id="2" name="Rectangle 1"/>
          <p:cNvSpPr/>
          <p:nvPr/>
        </p:nvSpPr>
        <p:spPr>
          <a:xfrm>
            <a:off x="0" y="5748707"/>
            <a:ext cx="9144000" cy="461665"/>
          </a:xfrm>
          <a:prstGeom prst="rect">
            <a:avLst/>
          </a:prstGeom>
        </p:spPr>
        <p:txBody>
          <a:bodyPr wrap="square">
            <a:spAutoFit/>
          </a:bodyPr>
          <a:lstStyle/>
          <a:p>
            <a:pPr lvl="1" algn="ctr">
              <a:buNone/>
            </a:pPr>
            <a:r>
              <a:rPr lang="en-US" sz="2400" b="1" dirty="0" smtClean="0">
                <a:solidFill>
                  <a:srgbClr val="FF0000"/>
                </a:solidFill>
              </a:rPr>
              <a:t>h t t p : / / m b e d . o r g / f t f 2 0 1 5</a:t>
            </a:r>
            <a:endParaRPr lang="en-US" sz="2400" b="1" dirty="0">
              <a:solidFill>
                <a:srgbClr val="FF0000"/>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249175" y="1422520"/>
            <a:ext cx="10883666" cy="826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95362" lvl="1" indent="-457200">
              <a:buFont typeface="+mj-lt"/>
              <a:buAutoNum type="arabicPeriod"/>
            </a:pPr>
            <a:r>
              <a:rPr lang="en-US" altLang="en-US" dirty="0"/>
              <a:t>Connect a </a:t>
            </a:r>
            <a:r>
              <a:rPr lang="en-US" altLang="en-US" dirty="0" err="1"/>
              <a:t>mbed</a:t>
            </a:r>
            <a:r>
              <a:rPr lang="en-US" altLang="en-US" dirty="0"/>
              <a:t> platform to a Windows / Mac / Linux computer </a:t>
            </a:r>
          </a:p>
        </p:txBody>
      </p:sp>
      <p:sp>
        <p:nvSpPr>
          <p:cNvPr id="5" name="Content Placeholder 2"/>
          <p:cNvSpPr>
            <a:spLocks noGrp="1"/>
          </p:cNvSpPr>
          <p:nvPr/>
        </p:nvSpPr>
        <p:spPr>
          <a:xfrm>
            <a:off x="252581" y="998157"/>
            <a:ext cx="10883666" cy="826950"/>
          </a:xfrm>
          <a:prstGeom prst="rect">
            <a:avLst/>
          </a:prstGeom>
        </p:spPr>
        <p:txBody>
          <a:bodyPr vert="horz" lIns="0" tIns="0" rIns="0" bIns="0">
            <a:noAutofit/>
          </a:bodyPr>
          <a:lstStyle>
            <a:lvl1pPr marL="265113" indent="-265113" algn="l" rtl="0" eaLnBrk="1" latinLnBrk="0" hangingPunct="1">
              <a:spcBef>
                <a:spcPts val="4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4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r>
              <a:rPr lang="en-US" b="1" dirty="0" smtClean="0"/>
              <a:t>Registration</a:t>
            </a:r>
            <a:endParaRPr lang="en-US" b="1" dirty="0" smtClean="0"/>
          </a:p>
        </p:txBody>
      </p:sp>
      <p:pic>
        <p:nvPicPr>
          <p:cNvPr id="6" name="Picture 5" descr="MBED (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44" y="2964183"/>
            <a:ext cx="5849954" cy="3120542"/>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986" y="3143655"/>
            <a:ext cx="5107373" cy="2851286"/>
          </a:xfrm>
          <a:prstGeom prst="rect">
            <a:avLst/>
          </a:prstGeom>
          <a:ln>
            <a:solidFill>
              <a:schemeClr val="tx1"/>
            </a:solidFill>
          </a:ln>
        </p:spPr>
      </p:pic>
      <p:sp>
        <p:nvSpPr>
          <p:cNvPr id="8" name="Content Placeholder 2"/>
          <p:cNvSpPr txBox="1">
            <a:spLocks/>
          </p:cNvSpPr>
          <p:nvPr/>
        </p:nvSpPr>
        <p:spPr bwMode="auto">
          <a:xfrm>
            <a:off x="248251" y="1724509"/>
            <a:ext cx="10883666" cy="826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95362" lvl="1" indent="-457200">
              <a:buFont typeface="+mj-lt"/>
              <a:buAutoNum type="arabicPeriod" startAt="2"/>
            </a:pPr>
            <a:r>
              <a:rPr lang="en-US" altLang="en-US" dirty="0" err="1" smtClean="0"/>
              <a:t>mbed</a:t>
            </a:r>
            <a:r>
              <a:rPr lang="en-US" altLang="en-US" dirty="0" smtClean="0"/>
              <a:t> </a:t>
            </a:r>
            <a:r>
              <a:rPr lang="en-US" altLang="en-US" dirty="0"/>
              <a:t>platforms </a:t>
            </a:r>
            <a:r>
              <a:rPr lang="en-US" altLang="en-US" dirty="0" smtClean="0"/>
              <a:t>is identified </a:t>
            </a:r>
            <a:r>
              <a:rPr lang="en-US" altLang="en-US" dirty="0"/>
              <a:t>as a </a:t>
            </a:r>
            <a:r>
              <a:rPr lang="en-US" altLang="en-US" dirty="0" smtClean="0"/>
              <a:t>mass </a:t>
            </a:r>
            <a:r>
              <a:rPr lang="en-US" altLang="en-US" dirty="0"/>
              <a:t>s</a:t>
            </a:r>
            <a:r>
              <a:rPr lang="en-US" altLang="en-US" dirty="0" smtClean="0"/>
              <a:t>torage </a:t>
            </a:r>
            <a:r>
              <a:rPr lang="en-US" altLang="en-US" dirty="0"/>
              <a:t>d</a:t>
            </a:r>
            <a:r>
              <a:rPr lang="en-US" altLang="en-US" dirty="0" smtClean="0"/>
              <a:t>evice </a:t>
            </a:r>
            <a:r>
              <a:rPr lang="en-US" altLang="en-US" dirty="0"/>
              <a:t>(USB disk)</a:t>
            </a:r>
          </a:p>
        </p:txBody>
      </p:sp>
      <p:sp>
        <p:nvSpPr>
          <p:cNvPr id="9" name="Content Placeholder 2"/>
          <p:cNvSpPr txBox="1">
            <a:spLocks/>
          </p:cNvSpPr>
          <p:nvPr/>
        </p:nvSpPr>
        <p:spPr bwMode="auto">
          <a:xfrm>
            <a:off x="256889" y="2042285"/>
            <a:ext cx="10883666" cy="826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95362" lvl="1" indent="-457200">
              <a:buFont typeface="+mj-lt"/>
              <a:buAutoNum type="arabicPeriod" startAt="3"/>
            </a:pPr>
            <a:r>
              <a:rPr lang="en-US" altLang="en-US" dirty="0"/>
              <a:t>Double-click the mbed.htm file on the mbed USB disk</a:t>
            </a:r>
            <a:endParaRPr lang="en-GB" altLang="en-US" dirty="0"/>
          </a:p>
        </p:txBody>
      </p:sp>
      <p:sp>
        <p:nvSpPr>
          <p:cNvPr id="10" name="Content Placeholder 2"/>
          <p:cNvSpPr txBox="1">
            <a:spLocks/>
          </p:cNvSpPr>
          <p:nvPr/>
        </p:nvSpPr>
        <p:spPr bwMode="auto">
          <a:xfrm>
            <a:off x="256889" y="2363309"/>
            <a:ext cx="10883666" cy="8269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95362" lvl="1" indent="-457200">
              <a:buFont typeface="+mj-lt"/>
              <a:buAutoNum type="arabicPeriod" startAt="4"/>
            </a:pPr>
            <a:r>
              <a:rPr lang="en-GB" altLang="en-US" dirty="0"/>
              <a:t>Log in or sign up for a new </a:t>
            </a:r>
            <a:r>
              <a:rPr lang="en-GB" altLang="en-US" dirty="0" smtClean="0"/>
              <a:t>account</a:t>
            </a:r>
            <a:endParaRPr lang="en-GB" altLang="en-US" dirty="0"/>
          </a:p>
        </p:txBody>
      </p:sp>
      <p:sp>
        <p:nvSpPr>
          <p:cNvPr id="11" name="Title 2"/>
          <p:cNvSpPr>
            <a:spLocks noGrp="1"/>
          </p:cNvSpPr>
          <p:nvPr>
            <p:ph type="title"/>
          </p:nvPr>
        </p:nvSpPr>
        <p:spPr>
          <a:xfrm>
            <a:off x="224643" y="276225"/>
            <a:ext cx="8747266" cy="654050"/>
          </a:xfrm>
        </p:spPr>
        <p:txBody>
          <a:bodyPr/>
          <a:lstStyle/>
          <a:p>
            <a:r>
              <a:rPr lang="en-US" dirty="0" smtClean="0"/>
              <a:t>Creating an Account</a:t>
            </a:r>
            <a:endParaRPr lang="en-US" dirty="0"/>
          </a:p>
        </p:txBody>
      </p:sp>
    </p:spTree>
    <p:extLst>
      <p:ext uri="{BB962C8B-B14F-4D97-AF65-F5344CB8AC3E}">
        <p14:creationId xmlns:p14="http://schemas.microsoft.com/office/powerpoint/2010/main" val="361921397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3354" y="336000"/>
            <a:ext cx="11160000" cy="576000"/>
          </a:xfrm>
        </p:spPr>
        <p:txBody>
          <a:bodyPr>
            <a:normAutofit fontScale="90000"/>
          </a:bodyPr>
          <a:lstStyle/>
          <a:p>
            <a:r>
              <a:rPr lang="en-US" sz="4000" dirty="0" smtClean="0"/>
              <a:t>Know your Hardware</a:t>
            </a:r>
            <a:endParaRPr lang="en-US" sz="4000" dirty="0"/>
          </a:p>
        </p:txBody>
      </p:sp>
      <p:pic>
        <p:nvPicPr>
          <p:cNvPr id="15" name="Picture 14" descr="Screen Shot 2015-06-23 at 12.14.24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429" y="1707561"/>
            <a:ext cx="7760311" cy="4521395"/>
          </a:xfrm>
          <a:prstGeom prst="rect">
            <a:avLst/>
          </a:prstGeom>
        </p:spPr>
      </p:pic>
      <p:sp>
        <p:nvSpPr>
          <p:cNvPr id="8" name="Content Placeholder 2"/>
          <p:cNvSpPr txBox="1">
            <a:spLocks/>
          </p:cNvSpPr>
          <p:nvPr/>
        </p:nvSpPr>
        <p:spPr>
          <a:xfrm>
            <a:off x="363355" y="1236640"/>
            <a:ext cx="11054029" cy="4837970"/>
          </a:xfrm>
          <a:prstGeom prst="rect">
            <a:avLst/>
          </a:prstGeom>
        </p:spPr>
        <p:txBody>
          <a:bodyPr/>
          <a:lstStyle>
            <a:lvl1pPr marL="175022" indent="-175022" algn="l" rtl="0" fontAlgn="base">
              <a:lnSpc>
                <a:spcPct val="100000"/>
              </a:lnSpc>
              <a:spcBef>
                <a:spcPts val="431"/>
              </a:spcBef>
              <a:spcAft>
                <a:spcPts val="56"/>
              </a:spcAft>
              <a:buClr>
                <a:schemeClr val="tx1">
                  <a:lumMod val="85000"/>
                  <a:lumOff val="15000"/>
                </a:schemeClr>
              </a:buClr>
              <a:buSzPct val="80000"/>
              <a:buFont typeface="Arial" pitchFamily="34" charset="0"/>
              <a:buChar char="•"/>
              <a:defRPr sz="2200" b="0">
                <a:solidFill>
                  <a:srgbClr val="000000"/>
                </a:solidFill>
                <a:latin typeface="+mn-lt"/>
                <a:ea typeface="+mn-ea"/>
                <a:cs typeface="+mn-cs"/>
              </a:defRPr>
            </a:lvl1pPr>
            <a:lvl2pPr marL="344488" indent="-169863" algn="l" rtl="0" fontAlgn="base">
              <a:lnSpc>
                <a:spcPct val="100000"/>
              </a:lnSpc>
              <a:spcBef>
                <a:spcPts val="431"/>
              </a:spcBef>
              <a:spcAft>
                <a:spcPts val="56"/>
              </a:spcAft>
              <a:buClr>
                <a:schemeClr val="tx1"/>
              </a:buClr>
              <a:buSzPct val="80000"/>
              <a:buFont typeface="Arial" pitchFamily="34" charset="0"/>
              <a:buChar char="−"/>
              <a:defRPr sz="2000">
                <a:solidFill>
                  <a:srgbClr val="000000"/>
                </a:solidFill>
                <a:latin typeface="+mn-lt"/>
              </a:defRPr>
            </a:lvl2pPr>
            <a:lvl3pPr marL="427435" indent="-126206" algn="l" rtl="0" fontAlgn="base">
              <a:lnSpc>
                <a:spcPct val="100000"/>
              </a:lnSpc>
              <a:spcBef>
                <a:spcPts val="431"/>
              </a:spcBef>
              <a:spcAft>
                <a:spcPts val="56"/>
              </a:spcAft>
              <a:buClr>
                <a:schemeClr val="tx1"/>
              </a:buClr>
              <a:buSzPct val="80000"/>
              <a:buFont typeface="Wingdings" pitchFamily="2" charset="2"/>
              <a:buChar char="§"/>
              <a:defRPr sz="1800">
                <a:solidFill>
                  <a:srgbClr val="000000"/>
                </a:solidFill>
                <a:latin typeface="+mn-lt"/>
              </a:defRPr>
            </a:lvl3pPr>
            <a:lvl4pPr marL="559594" indent="-132160" algn="l" rtl="0" fontAlgn="base">
              <a:lnSpc>
                <a:spcPct val="100000"/>
              </a:lnSpc>
              <a:spcBef>
                <a:spcPts val="431"/>
              </a:spcBef>
              <a:spcAft>
                <a:spcPts val="56"/>
              </a:spcAft>
              <a:buClr>
                <a:schemeClr val="tx1"/>
              </a:buClr>
              <a:buSzPct val="80000"/>
              <a:buFont typeface="Arial" pitchFamily="34" charset="0"/>
              <a:buChar char="•"/>
              <a:defRPr sz="1600">
                <a:solidFill>
                  <a:srgbClr val="000000"/>
                </a:solidFill>
                <a:latin typeface="+mn-lt"/>
              </a:defRPr>
            </a:lvl4pPr>
            <a:lvl5pPr marL="727472" indent="-167879" algn="l" rtl="0" fontAlgn="base">
              <a:lnSpc>
                <a:spcPct val="100000"/>
              </a:lnSpc>
              <a:spcBef>
                <a:spcPts val="431"/>
              </a:spcBef>
              <a:spcAft>
                <a:spcPts val="56"/>
              </a:spcAft>
              <a:buClr>
                <a:schemeClr val="tx1"/>
              </a:buClr>
              <a:buSzPct val="70000"/>
              <a:buFont typeface="Arial" pitchFamily="34" charset="0"/>
              <a:buChar char="−"/>
              <a:defRPr sz="1400">
                <a:solidFill>
                  <a:srgbClr val="000000"/>
                </a:solidFill>
                <a:latin typeface="+mn-lt"/>
              </a:defRPr>
            </a:lvl5pPr>
            <a:lvl6pPr marL="16728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6pPr>
            <a:lvl7pPr marL="20157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7pPr>
            <a:lvl8pPr marL="23586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8pPr>
            <a:lvl9pPr marL="27015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9pPr>
          </a:lstStyle>
          <a:p>
            <a:r>
              <a:rPr lang="en-GB" altLang="en-US" dirty="0" smtClean="0"/>
              <a:t>Connection diagram and example programs on the platform page</a:t>
            </a:r>
            <a:endParaRPr lang="en-GB" altLang="en-US" dirty="0"/>
          </a:p>
        </p:txBody>
      </p:sp>
      <p:cxnSp>
        <p:nvCxnSpPr>
          <p:cNvPr id="9" name="Straight Arrow Connector 8"/>
          <p:cNvCxnSpPr/>
          <p:nvPr/>
        </p:nvCxnSpPr>
        <p:spPr>
          <a:xfrm>
            <a:off x="872131" y="5024090"/>
            <a:ext cx="700905" cy="40522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15222" y="4425435"/>
            <a:ext cx="1439818" cy="646331"/>
          </a:xfrm>
          <a:prstGeom prst="rect">
            <a:avLst/>
          </a:prstGeom>
        </p:spPr>
        <p:txBody>
          <a:bodyPr wrap="none">
            <a:spAutoFit/>
          </a:bodyPr>
          <a:lstStyle/>
          <a:p>
            <a:r>
              <a:rPr lang="en-GB" altLang="en-US" b="1" dirty="0" smtClean="0"/>
              <a:t>Connection</a:t>
            </a:r>
          </a:p>
          <a:p>
            <a:r>
              <a:rPr lang="en-GB" b="1" dirty="0" smtClean="0"/>
              <a:t>Diagram</a:t>
            </a:r>
            <a:endParaRPr lang="en-US" b="1" dirty="0"/>
          </a:p>
        </p:txBody>
      </p:sp>
      <p:sp>
        <p:nvSpPr>
          <p:cNvPr id="11" name="Rectangle 10"/>
          <p:cNvSpPr/>
          <p:nvPr/>
        </p:nvSpPr>
        <p:spPr>
          <a:xfrm>
            <a:off x="7247618" y="3961298"/>
            <a:ext cx="1759470" cy="2295225"/>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12" name="Rectangle 11"/>
          <p:cNvSpPr/>
          <p:nvPr/>
        </p:nvSpPr>
        <p:spPr>
          <a:xfrm>
            <a:off x="1631297" y="4252573"/>
            <a:ext cx="5220149" cy="2036824"/>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13" name="Rectangle 12"/>
          <p:cNvSpPr/>
          <p:nvPr/>
        </p:nvSpPr>
        <p:spPr>
          <a:xfrm>
            <a:off x="562234" y="2758560"/>
            <a:ext cx="1140440" cy="646331"/>
          </a:xfrm>
          <a:prstGeom prst="rect">
            <a:avLst/>
          </a:prstGeom>
        </p:spPr>
        <p:txBody>
          <a:bodyPr wrap="none">
            <a:spAutoFit/>
          </a:bodyPr>
          <a:lstStyle/>
          <a:p>
            <a:r>
              <a:rPr lang="en-GB" b="1" dirty="0" smtClean="0"/>
              <a:t>Example</a:t>
            </a:r>
          </a:p>
          <a:p>
            <a:r>
              <a:rPr lang="en-GB" b="1" dirty="0" smtClean="0"/>
              <a:t>Program</a:t>
            </a:r>
            <a:endParaRPr lang="en-US" b="1" dirty="0"/>
          </a:p>
        </p:txBody>
      </p:sp>
      <p:cxnSp>
        <p:nvCxnSpPr>
          <p:cNvPr id="14" name="Straight Arrow Connector 13"/>
          <p:cNvCxnSpPr/>
          <p:nvPr/>
        </p:nvCxnSpPr>
        <p:spPr>
          <a:xfrm>
            <a:off x="1374950" y="3460312"/>
            <a:ext cx="5776949" cy="64219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586758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3723" y="581420"/>
            <a:ext cx="7356653" cy="5623337"/>
          </a:xfrm>
          <a:prstGeom prst="rect">
            <a:avLst/>
          </a:prstGeom>
        </p:spPr>
      </p:pic>
      <p:sp>
        <p:nvSpPr>
          <p:cNvPr id="5" name="Rectangle 4"/>
          <p:cNvSpPr/>
          <p:nvPr/>
        </p:nvSpPr>
        <p:spPr>
          <a:xfrm>
            <a:off x="1759470" y="1208319"/>
            <a:ext cx="4903934" cy="55245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6" name="Rectangle 5"/>
          <p:cNvSpPr/>
          <p:nvPr/>
        </p:nvSpPr>
        <p:spPr>
          <a:xfrm>
            <a:off x="7288787" y="581419"/>
            <a:ext cx="1687690" cy="3265324"/>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7" name="Rectangle 6"/>
          <p:cNvSpPr/>
          <p:nvPr/>
        </p:nvSpPr>
        <p:spPr>
          <a:xfrm>
            <a:off x="7285986" y="3941993"/>
            <a:ext cx="1687690" cy="2171700"/>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10" name="Rectangle 9"/>
          <p:cNvSpPr/>
          <p:nvPr/>
        </p:nvSpPr>
        <p:spPr>
          <a:xfrm>
            <a:off x="1584688" y="454384"/>
            <a:ext cx="2505206" cy="535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79874" y="336000"/>
            <a:ext cx="11160000" cy="576000"/>
          </a:xfrm>
        </p:spPr>
        <p:txBody>
          <a:bodyPr>
            <a:normAutofit fontScale="90000"/>
          </a:bodyPr>
          <a:lstStyle/>
          <a:p>
            <a:r>
              <a:rPr lang="en-US" sz="4000" dirty="0" smtClean="0"/>
              <a:t>About Programs</a:t>
            </a:r>
            <a:endParaRPr lang="en-US" sz="4000" dirty="0"/>
          </a:p>
        </p:txBody>
      </p:sp>
    </p:spTree>
    <p:extLst>
      <p:ext uri="{BB962C8B-B14F-4D97-AF65-F5344CB8AC3E}">
        <p14:creationId xmlns:p14="http://schemas.microsoft.com/office/powerpoint/2010/main" val="220963588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4435" y="236104"/>
            <a:ext cx="8539566" cy="707201"/>
          </a:xfrm>
        </p:spPr>
        <p:txBody>
          <a:bodyPr>
            <a:normAutofit/>
          </a:bodyPr>
          <a:lstStyle/>
          <a:p>
            <a:r>
              <a:rPr lang="en-US" sz="3400" dirty="0" smtClean="0"/>
              <a:t>Compiling your Program</a:t>
            </a:r>
            <a:endParaRPr lang="en-US" sz="3400" dirty="0"/>
          </a:p>
        </p:txBody>
      </p:sp>
      <p:sp>
        <p:nvSpPr>
          <p:cNvPr id="5" name="Oval 5"/>
          <p:cNvSpPr>
            <a:spLocks noChangeArrowheads="1"/>
          </p:cNvSpPr>
          <p:nvPr/>
        </p:nvSpPr>
        <p:spPr bwMode="auto">
          <a:xfrm>
            <a:off x="7582043" y="3252789"/>
            <a:ext cx="647700" cy="358775"/>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b="1">
                <a:solidFill>
                  <a:srgbClr val="B9255A"/>
                </a:solidFill>
                <a:latin typeface="Arial Narrow" pitchFamily="34" charset="0"/>
                <a:ea typeface="Arial Unicode MS" pitchFamily="34" charset="-128"/>
                <a:cs typeface="Arial Unicode MS" pitchFamily="34" charset="-128"/>
              </a:defRPr>
            </a:lvl1pPr>
            <a:lvl2pPr marL="742950" indent="-285750" eaLnBrk="0" hangingPunct="0">
              <a:defRPr sz="2600" b="1">
                <a:solidFill>
                  <a:srgbClr val="B9255A"/>
                </a:solidFill>
                <a:latin typeface="Arial Narrow" pitchFamily="34" charset="0"/>
                <a:ea typeface="Arial Unicode MS" pitchFamily="34" charset="-128"/>
                <a:cs typeface="Arial Unicode MS" pitchFamily="34" charset="-128"/>
              </a:defRPr>
            </a:lvl2pPr>
            <a:lvl3pPr marL="1143000" indent="-228600" eaLnBrk="0" hangingPunct="0">
              <a:defRPr sz="2600" b="1">
                <a:solidFill>
                  <a:srgbClr val="B9255A"/>
                </a:solidFill>
                <a:latin typeface="Arial Narrow" pitchFamily="34" charset="0"/>
                <a:ea typeface="Arial Unicode MS" pitchFamily="34" charset="-128"/>
                <a:cs typeface="Arial Unicode MS" pitchFamily="34" charset="-128"/>
              </a:defRPr>
            </a:lvl3pPr>
            <a:lvl4pPr marL="1600200" indent="-228600" eaLnBrk="0" hangingPunct="0">
              <a:defRPr sz="2600" b="1">
                <a:solidFill>
                  <a:srgbClr val="B9255A"/>
                </a:solidFill>
                <a:latin typeface="Arial Narrow" pitchFamily="34" charset="0"/>
                <a:ea typeface="Arial Unicode MS" pitchFamily="34" charset="-128"/>
                <a:cs typeface="Arial Unicode MS" pitchFamily="34" charset="-128"/>
              </a:defRPr>
            </a:lvl4pPr>
            <a:lvl5pPr marL="2057400" indent="-228600" eaLnBrk="0" hangingPunct="0">
              <a:defRPr sz="2600" b="1">
                <a:solidFill>
                  <a:srgbClr val="B9255A"/>
                </a:solidFill>
                <a:latin typeface="Arial Narrow"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9pPr>
          </a:lstStyle>
          <a:p>
            <a:pPr eaLnBrk="1" hangingPunct="1"/>
            <a:endParaRPr lang="en-US" altLang="en-US" sz="2400" b="0" dirty="0">
              <a:solidFill>
                <a:schemeClr val="tx1"/>
              </a:solidFill>
              <a:latin typeface="Arial" charset="0"/>
              <a:ea typeface="MS PGothic" pitchFamily="34" charset="-128"/>
            </a:endParaRPr>
          </a:p>
        </p:txBody>
      </p:sp>
      <p:sp>
        <p:nvSpPr>
          <p:cNvPr id="6" name="Oval 6"/>
          <p:cNvSpPr>
            <a:spLocks noChangeArrowheads="1"/>
          </p:cNvSpPr>
          <p:nvPr/>
        </p:nvSpPr>
        <p:spPr bwMode="auto">
          <a:xfrm>
            <a:off x="8157627" y="5268914"/>
            <a:ext cx="865187" cy="433387"/>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b="1">
                <a:solidFill>
                  <a:srgbClr val="B9255A"/>
                </a:solidFill>
                <a:latin typeface="Arial Narrow" pitchFamily="34" charset="0"/>
                <a:ea typeface="Arial Unicode MS" pitchFamily="34" charset="-128"/>
                <a:cs typeface="Arial Unicode MS" pitchFamily="34" charset="-128"/>
              </a:defRPr>
            </a:lvl1pPr>
            <a:lvl2pPr marL="742950" indent="-285750" eaLnBrk="0" hangingPunct="0">
              <a:defRPr sz="2600" b="1">
                <a:solidFill>
                  <a:srgbClr val="B9255A"/>
                </a:solidFill>
                <a:latin typeface="Arial Narrow" pitchFamily="34" charset="0"/>
                <a:ea typeface="Arial Unicode MS" pitchFamily="34" charset="-128"/>
                <a:cs typeface="Arial Unicode MS" pitchFamily="34" charset="-128"/>
              </a:defRPr>
            </a:lvl2pPr>
            <a:lvl3pPr marL="1143000" indent="-228600" eaLnBrk="0" hangingPunct="0">
              <a:defRPr sz="2600" b="1">
                <a:solidFill>
                  <a:srgbClr val="B9255A"/>
                </a:solidFill>
                <a:latin typeface="Arial Narrow" pitchFamily="34" charset="0"/>
                <a:ea typeface="Arial Unicode MS" pitchFamily="34" charset="-128"/>
                <a:cs typeface="Arial Unicode MS" pitchFamily="34" charset="-128"/>
              </a:defRPr>
            </a:lvl3pPr>
            <a:lvl4pPr marL="1600200" indent="-228600" eaLnBrk="0" hangingPunct="0">
              <a:defRPr sz="2600" b="1">
                <a:solidFill>
                  <a:srgbClr val="B9255A"/>
                </a:solidFill>
                <a:latin typeface="Arial Narrow" pitchFamily="34" charset="0"/>
                <a:ea typeface="Arial Unicode MS" pitchFamily="34" charset="-128"/>
                <a:cs typeface="Arial Unicode MS" pitchFamily="34" charset="-128"/>
              </a:defRPr>
            </a:lvl4pPr>
            <a:lvl5pPr marL="2057400" indent="-228600" eaLnBrk="0" hangingPunct="0">
              <a:defRPr sz="2600" b="1">
                <a:solidFill>
                  <a:srgbClr val="B9255A"/>
                </a:solidFill>
                <a:latin typeface="Arial Narrow"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600" b="1">
                <a:solidFill>
                  <a:srgbClr val="B9255A"/>
                </a:solidFill>
                <a:latin typeface="Arial Narrow" pitchFamily="34" charset="0"/>
                <a:ea typeface="Arial Unicode MS" pitchFamily="34" charset="-128"/>
                <a:cs typeface="Arial Unicode MS" pitchFamily="34" charset="-128"/>
              </a:defRPr>
            </a:lvl9pPr>
          </a:lstStyle>
          <a:p>
            <a:pPr eaLnBrk="1" hangingPunct="1"/>
            <a:endParaRPr lang="en-US" altLang="en-US" sz="2400" b="0" dirty="0">
              <a:solidFill>
                <a:schemeClr val="tx1"/>
              </a:solidFill>
              <a:latin typeface="Arial" charset="0"/>
              <a:ea typeface="MS PGothic" pitchFamily="34" charset="-128"/>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8902"/>
            <a:ext cx="9144000" cy="5346915"/>
          </a:xfrm>
          <a:prstGeom prst="rect">
            <a:avLst/>
          </a:prstGeom>
        </p:spPr>
      </p:pic>
      <p:sp>
        <p:nvSpPr>
          <p:cNvPr id="8" name="Rectangle 7"/>
          <p:cNvSpPr/>
          <p:nvPr/>
        </p:nvSpPr>
        <p:spPr>
          <a:xfrm>
            <a:off x="1522567" y="976449"/>
            <a:ext cx="614607" cy="396874"/>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sp>
        <p:nvSpPr>
          <p:cNvPr id="9" name="Rectangle 8"/>
          <p:cNvSpPr/>
          <p:nvPr/>
        </p:nvSpPr>
        <p:spPr>
          <a:xfrm>
            <a:off x="7158296" y="4924106"/>
            <a:ext cx="627846" cy="396874"/>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chemeClr val="tx1"/>
              </a:solidFill>
            </a:endParaRPr>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446" y="1496779"/>
            <a:ext cx="1454105" cy="3167241"/>
          </a:xfrm>
          <a:prstGeom prst="rect">
            <a:avLst/>
          </a:prstGeom>
        </p:spPr>
      </p:pic>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665" y="1985817"/>
            <a:ext cx="4396306" cy="2533943"/>
          </a:xfrm>
          <a:prstGeom prst="rect">
            <a:avLst/>
          </a:prstGeom>
        </p:spPr>
      </p:pic>
    </p:spTree>
    <p:extLst>
      <p:ext uri="{BB962C8B-B14F-4D97-AF65-F5344CB8AC3E}">
        <p14:creationId xmlns:p14="http://schemas.microsoft.com/office/powerpoint/2010/main" val="348768503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18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47415" y="3148325"/>
            <a:ext cx="8976892" cy="2146575"/>
          </a:xfrm>
          <a:prstGeom prst="rightArrow">
            <a:avLst/>
          </a:prstGeom>
          <a:solidFill>
            <a:schemeClr val="bg1">
              <a:lumMod val="85000"/>
            </a:schemeClr>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err="1" smtClean="0">
              <a:solidFill>
                <a:schemeClr val="tx1"/>
              </a:solidFill>
            </a:endParaRPr>
          </a:p>
        </p:txBody>
      </p:sp>
      <p:sp>
        <p:nvSpPr>
          <p:cNvPr id="5" name="Rounded Rectangle 4"/>
          <p:cNvSpPr/>
          <p:nvPr/>
        </p:nvSpPr>
        <p:spPr bwMode="auto">
          <a:xfrm>
            <a:off x="301977" y="1548672"/>
            <a:ext cx="2372387" cy="2394773"/>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dirty="0" smtClean="0">
              <a:ln>
                <a:noFill/>
              </a:ln>
              <a:solidFill>
                <a:schemeClr val="bg1">
                  <a:lumMod val="50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dirty="0" smtClean="0">
              <a:ln>
                <a:noFill/>
              </a:ln>
              <a:solidFill>
                <a:schemeClr val="bg1">
                  <a:lumMod val="50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accent4">
                  <a:lumMod val="65000"/>
                  <a:lumOff val="35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lang="en-GB" sz="2400" b="0" dirty="0" smtClean="0">
              <a:solidFill>
                <a:schemeClr val="accent4">
                  <a:lumMod val="65000"/>
                  <a:lumOff val="35000"/>
                </a:schemeClr>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4">
                  <a:lumMod val="65000"/>
                  <a:lumOff val="35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rPr>
              <a:t>Assembler</a:t>
            </a:r>
          </a:p>
        </p:txBody>
      </p:sp>
      <p:sp>
        <p:nvSpPr>
          <p:cNvPr id="6" name="Rounded Rectangle 5"/>
          <p:cNvSpPr/>
          <p:nvPr/>
        </p:nvSpPr>
        <p:spPr bwMode="auto">
          <a:xfrm>
            <a:off x="2861131" y="1548671"/>
            <a:ext cx="2372387" cy="239477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GB" sz="2400" b="0" dirty="0">
              <a:solidFill>
                <a:schemeClr val="accent4">
                  <a:lumMod val="65000"/>
                  <a:lumOff val="35000"/>
                </a:schemeClr>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lang="en-GB" sz="2400" b="0" dirty="0" smtClean="0">
              <a:solidFill>
                <a:schemeClr val="accent4">
                  <a:lumMod val="65000"/>
                  <a:lumOff val="35000"/>
                </a:schemeClr>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lang="en-GB" sz="2400" b="0" dirty="0">
              <a:solidFill>
                <a:schemeClr val="accent4">
                  <a:lumMod val="65000"/>
                  <a:lumOff val="35000"/>
                </a:schemeClr>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lang="en-GB" sz="2400" b="0" dirty="0" smtClean="0">
              <a:solidFill>
                <a:schemeClr val="accent4">
                  <a:lumMod val="65000"/>
                  <a:lumOff val="35000"/>
                </a:schemeClr>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lang="en-GB" sz="2800" b="0" dirty="0" smtClean="0">
              <a:solidFill>
                <a:schemeClr val="accent4">
                  <a:lumMod val="65000"/>
                  <a:lumOff val="35000"/>
                </a:schemeClr>
              </a:solidFill>
            </a:endParaRPr>
          </a:p>
          <a:p>
            <a:pPr marL="0" marR="0" indent="0" algn="ctr" defTabSz="914400" rtl="0" eaLnBrk="1" fontAlgn="base" latinLnBrk="0" hangingPunct="1">
              <a:lnSpc>
                <a:spcPct val="100000"/>
              </a:lnSpc>
              <a:spcBef>
                <a:spcPct val="0"/>
              </a:spcBef>
              <a:spcAft>
                <a:spcPct val="0"/>
              </a:spcAft>
              <a:buClrTx/>
              <a:buSzTx/>
              <a:buFontTx/>
              <a:buNone/>
              <a:tabLst/>
            </a:pPr>
            <a:r>
              <a:rPr lang="en-GB" sz="2800" b="1" dirty="0" smtClean="0"/>
              <a:t>C</a:t>
            </a:r>
          </a:p>
        </p:txBody>
      </p:sp>
      <p:sp>
        <p:nvSpPr>
          <p:cNvPr id="7" name="Rounded Rectangle 6"/>
          <p:cNvSpPr/>
          <p:nvPr/>
        </p:nvSpPr>
        <p:spPr bwMode="auto">
          <a:xfrm>
            <a:off x="5426863" y="1562188"/>
            <a:ext cx="2372387" cy="2394773"/>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GB" sz="2400" b="0" dirty="0">
              <a:solidFill>
                <a:schemeClr val="accent4">
                  <a:lumMod val="65000"/>
                  <a:lumOff val="35000"/>
                </a:schemeClr>
              </a:solidFill>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accent4">
                  <a:lumMod val="65000"/>
                  <a:lumOff val="35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accent4">
                  <a:lumMod val="65000"/>
                  <a:lumOff val="35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chemeClr val="accent4">
                  <a:lumMod val="65000"/>
                  <a:lumOff val="35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GB" sz="2800" b="0" i="0" u="none" strike="noStrike" cap="none" normalizeH="0" baseline="0" dirty="0" smtClean="0">
              <a:ln>
                <a:noFill/>
              </a:ln>
              <a:solidFill>
                <a:schemeClr val="accent4">
                  <a:lumMod val="65000"/>
                  <a:lumOff val="35000"/>
                </a:schemeClr>
              </a:solidFill>
              <a:effectLst/>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chemeClr val="tx1"/>
                </a:solidFill>
                <a:effectLst/>
              </a:rPr>
              <a:t>Platform</a:t>
            </a:r>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116" t="2959"/>
          <a:stretch/>
        </p:blipFill>
        <p:spPr bwMode="auto">
          <a:xfrm>
            <a:off x="301977" y="1941833"/>
            <a:ext cx="2372387" cy="141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http://www.cas.mcmaster.ca/cas/0new_pic/cas_embedded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861131" y="1942425"/>
            <a:ext cx="2372386" cy="14223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wired.com/images_blogs/listening_post/coachella/coachella_friday_24_Crowd_for_Aesop_Rock.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2601" y="1939971"/>
            <a:ext cx="2372388" cy="13976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70291" y="4161670"/>
            <a:ext cx="1835759" cy="923330"/>
          </a:xfrm>
          <a:prstGeom prst="rect">
            <a:avLst/>
          </a:prstGeom>
          <a:noFill/>
        </p:spPr>
        <p:txBody>
          <a:bodyPr wrap="none" rtlCol="0">
            <a:spAutoFit/>
          </a:bodyPr>
          <a:lstStyle/>
          <a:p>
            <a:r>
              <a:rPr lang="en-GB" sz="5400" dirty="0" smtClean="0"/>
              <a:t>1990s</a:t>
            </a:r>
            <a:endParaRPr lang="en-GB" sz="5400" dirty="0"/>
          </a:p>
        </p:txBody>
      </p:sp>
      <p:sp>
        <p:nvSpPr>
          <p:cNvPr id="12" name="TextBox 11"/>
          <p:cNvSpPr txBox="1"/>
          <p:nvPr/>
        </p:nvSpPr>
        <p:spPr>
          <a:xfrm>
            <a:off x="3129445" y="4161669"/>
            <a:ext cx="1835759" cy="923330"/>
          </a:xfrm>
          <a:prstGeom prst="rect">
            <a:avLst/>
          </a:prstGeom>
          <a:noFill/>
        </p:spPr>
        <p:txBody>
          <a:bodyPr wrap="none" rtlCol="0">
            <a:spAutoFit/>
          </a:bodyPr>
          <a:lstStyle/>
          <a:p>
            <a:r>
              <a:rPr lang="en-GB" sz="5400" dirty="0" smtClean="0"/>
              <a:t>2000s</a:t>
            </a:r>
            <a:endParaRPr lang="en-GB" sz="5400" dirty="0"/>
          </a:p>
        </p:txBody>
      </p:sp>
      <p:sp>
        <p:nvSpPr>
          <p:cNvPr id="13" name="TextBox 12"/>
          <p:cNvSpPr txBox="1"/>
          <p:nvPr/>
        </p:nvSpPr>
        <p:spPr>
          <a:xfrm>
            <a:off x="5700916" y="4188702"/>
            <a:ext cx="1835759" cy="923330"/>
          </a:xfrm>
          <a:prstGeom prst="rect">
            <a:avLst/>
          </a:prstGeom>
          <a:noFill/>
        </p:spPr>
        <p:txBody>
          <a:bodyPr wrap="none" rtlCol="0">
            <a:spAutoFit/>
          </a:bodyPr>
          <a:lstStyle/>
          <a:p>
            <a:r>
              <a:rPr lang="en-GB" sz="5400" dirty="0" smtClean="0"/>
              <a:t>2010s</a:t>
            </a:r>
            <a:endParaRPr lang="en-GB" sz="5400" dirty="0"/>
          </a:p>
        </p:txBody>
      </p:sp>
    </p:spTree>
    <p:extLst>
      <p:ext uri="{BB962C8B-B14F-4D97-AF65-F5344CB8AC3E}">
        <p14:creationId xmlns:p14="http://schemas.microsoft.com/office/powerpoint/2010/main" val="6270651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Diagram 30"/>
          <p:cNvGraphicFramePr/>
          <p:nvPr>
            <p:extLst>
              <p:ext uri="{D42A27DB-BD31-4B8C-83A1-F6EECF244321}">
                <p14:modId xmlns:p14="http://schemas.microsoft.com/office/powerpoint/2010/main" val="2416943750"/>
              </p:ext>
            </p:extLst>
          </p:nvPr>
        </p:nvGraphicFramePr>
        <p:xfrm>
          <a:off x="301566" y="107835"/>
          <a:ext cx="8626793" cy="5751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mbed Hardware</a:t>
            </a:r>
            <a:endParaRPr lang="en-US" dirty="0"/>
          </a:p>
        </p:txBody>
      </p:sp>
    </p:spTree>
    <p:extLst>
      <p:ext uri="{BB962C8B-B14F-4D97-AF65-F5344CB8AC3E}">
        <p14:creationId xmlns:p14="http://schemas.microsoft.com/office/powerpoint/2010/main" val="16237442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Freescale Freedom </a:t>
            </a:r>
            <a:r>
              <a:rPr lang="en-US" dirty="0" smtClean="0"/>
              <a:t>Boards</a:t>
            </a:r>
            <a:endParaRPr lang="en-US" dirty="0"/>
          </a:p>
        </p:txBody>
      </p:sp>
      <p:sp>
        <p:nvSpPr>
          <p:cNvPr id="5" name="Text Placeholder 2"/>
          <p:cNvSpPr txBox="1">
            <a:spLocks/>
          </p:cNvSpPr>
          <p:nvPr/>
        </p:nvSpPr>
        <p:spPr>
          <a:xfrm>
            <a:off x="-16150" y="2899775"/>
            <a:ext cx="4511950" cy="3171974"/>
          </a:xfrm>
          <a:prstGeom prst="rect">
            <a:avLst/>
          </a:prstGeom>
        </p:spPr>
        <p:txBody>
          <a:bodyPr vert="horz" lIns="91440" tIns="45720" rIns="91440" bIns="45720" rtlCol="0">
            <a:normAutofit/>
          </a:bodyPr>
          <a:lstStyle>
            <a:lvl1pPr marL="175022" indent="-175022" algn="l" rtl="0" fontAlgn="base">
              <a:lnSpc>
                <a:spcPct val="100000"/>
              </a:lnSpc>
              <a:spcBef>
                <a:spcPts val="431"/>
              </a:spcBef>
              <a:spcAft>
                <a:spcPts val="56"/>
              </a:spcAft>
              <a:buClr>
                <a:schemeClr val="tx1">
                  <a:lumMod val="85000"/>
                  <a:lumOff val="15000"/>
                </a:schemeClr>
              </a:buClr>
              <a:buSzPct val="80000"/>
              <a:buFont typeface="Arial" pitchFamily="34" charset="0"/>
              <a:buChar char="•"/>
              <a:defRPr sz="2200" b="0">
                <a:solidFill>
                  <a:srgbClr val="000000"/>
                </a:solidFill>
                <a:latin typeface="+mn-lt"/>
                <a:ea typeface="+mn-ea"/>
                <a:cs typeface="+mn-cs"/>
              </a:defRPr>
            </a:lvl1pPr>
            <a:lvl2pPr marL="344488" indent="-169863" algn="l" rtl="0" fontAlgn="base">
              <a:lnSpc>
                <a:spcPct val="100000"/>
              </a:lnSpc>
              <a:spcBef>
                <a:spcPts val="431"/>
              </a:spcBef>
              <a:spcAft>
                <a:spcPts val="56"/>
              </a:spcAft>
              <a:buClr>
                <a:schemeClr val="tx1"/>
              </a:buClr>
              <a:buSzPct val="80000"/>
              <a:buFont typeface="Arial" pitchFamily="34" charset="0"/>
              <a:buChar char="−"/>
              <a:defRPr sz="2000">
                <a:solidFill>
                  <a:srgbClr val="000000"/>
                </a:solidFill>
                <a:latin typeface="+mn-lt"/>
              </a:defRPr>
            </a:lvl2pPr>
            <a:lvl3pPr marL="427435" indent="-126206" algn="l" rtl="0" fontAlgn="base">
              <a:lnSpc>
                <a:spcPct val="100000"/>
              </a:lnSpc>
              <a:spcBef>
                <a:spcPts val="431"/>
              </a:spcBef>
              <a:spcAft>
                <a:spcPts val="56"/>
              </a:spcAft>
              <a:buClr>
                <a:schemeClr val="tx1"/>
              </a:buClr>
              <a:buSzPct val="80000"/>
              <a:buFont typeface="Wingdings" pitchFamily="2" charset="2"/>
              <a:buChar char="§"/>
              <a:defRPr sz="1800">
                <a:solidFill>
                  <a:srgbClr val="000000"/>
                </a:solidFill>
                <a:latin typeface="+mn-lt"/>
              </a:defRPr>
            </a:lvl3pPr>
            <a:lvl4pPr marL="559594" indent="-132160" algn="l" rtl="0" fontAlgn="base">
              <a:lnSpc>
                <a:spcPct val="100000"/>
              </a:lnSpc>
              <a:spcBef>
                <a:spcPts val="431"/>
              </a:spcBef>
              <a:spcAft>
                <a:spcPts val="56"/>
              </a:spcAft>
              <a:buClr>
                <a:schemeClr val="tx1"/>
              </a:buClr>
              <a:buSzPct val="80000"/>
              <a:buFont typeface="Arial" pitchFamily="34" charset="0"/>
              <a:buChar char="•"/>
              <a:defRPr sz="1600">
                <a:solidFill>
                  <a:srgbClr val="000000"/>
                </a:solidFill>
                <a:latin typeface="+mn-lt"/>
              </a:defRPr>
            </a:lvl4pPr>
            <a:lvl5pPr marL="727472" indent="-167879" algn="l" rtl="0" fontAlgn="base">
              <a:lnSpc>
                <a:spcPct val="100000"/>
              </a:lnSpc>
              <a:spcBef>
                <a:spcPts val="431"/>
              </a:spcBef>
              <a:spcAft>
                <a:spcPts val="56"/>
              </a:spcAft>
              <a:buClr>
                <a:schemeClr val="tx1"/>
              </a:buClr>
              <a:buSzPct val="70000"/>
              <a:buFont typeface="Arial" pitchFamily="34" charset="0"/>
              <a:buChar char="−"/>
              <a:defRPr sz="1400">
                <a:solidFill>
                  <a:srgbClr val="000000"/>
                </a:solidFill>
                <a:latin typeface="+mn-lt"/>
              </a:defRPr>
            </a:lvl5pPr>
            <a:lvl6pPr marL="16728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6pPr>
            <a:lvl7pPr marL="20157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7pPr>
            <a:lvl8pPr marL="23586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8pPr>
            <a:lvl9pPr marL="2701529" indent="-117872" algn="l" rtl="0" fontAlgn="base">
              <a:spcBef>
                <a:spcPct val="20000"/>
              </a:spcBef>
              <a:spcAft>
                <a:spcPct val="3000"/>
              </a:spcAft>
              <a:buClr>
                <a:schemeClr val="tx1"/>
              </a:buClr>
              <a:buSzPct val="70000"/>
              <a:buFont typeface="Arial" charset="0"/>
              <a:buChar char="►"/>
              <a:defRPr sz="1050">
                <a:solidFill>
                  <a:srgbClr val="000000"/>
                </a:solidFill>
                <a:latin typeface="+mn-lt"/>
              </a:defRPr>
            </a:lvl9pPr>
          </a:lstStyle>
          <a:p>
            <a:pPr marL="175022" marR="0" lvl="0" indent="-175022" algn="l" defTabSz="914400" rtl="0" eaLnBrk="1" fontAlgn="base" latinLnBrk="0" hangingPunct="1">
              <a:lnSpc>
                <a:spcPct val="100000"/>
              </a:lnSpc>
              <a:spcBef>
                <a:spcPts val="431"/>
              </a:spcBef>
              <a:spcAft>
                <a:spcPts val="56"/>
              </a:spcAft>
              <a:buClr>
                <a:sysClr val="windowText" lastClr="000000">
                  <a:lumMod val="85000"/>
                  <a:lumOff val="15000"/>
                </a:sysClr>
              </a:buClr>
              <a:buSzPct val="80000"/>
              <a:buFont typeface="Arial" pitchFamily="34" charset="0"/>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Kinetis K Series</a:t>
            </a:r>
          </a:p>
          <a:p>
            <a:pPr marL="175022" marR="0" lvl="0" indent="-175022" algn="l" defTabSz="914400" rtl="0" eaLnBrk="1" fontAlgn="base" latinLnBrk="0" hangingPunct="1">
              <a:lnSpc>
                <a:spcPct val="100000"/>
              </a:lnSpc>
              <a:spcBef>
                <a:spcPts val="431"/>
              </a:spcBef>
              <a:spcAft>
                <a:spcPts val="56"/>
              </a:spcAft>
              <a:buClr>
                <a:sysClr val="windowText" lastClr="000000">
                  <a:lumMod val="85000"/>
                  <a:lumOff val="15000"/>
                </a:sys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rPr>
              <a:t>FRDM-K20D50M for Kinetis K20 MCUs</a:t>
            </a:r>
          </a:p>
          <a:p>
            <a:pPr marL="175022" marR="0" lvl="0" indent="-175022" algn="l" defTabSz="914400" rtl="0" eaLnBrk="1" fontAlgn="base" latinLnBrk="0" hangingPunct="1">
              <a:lnSpc>
                <a:spcPct val="100000"/>
              </a:lnSpc>
              <a:spcBef>
                <a:spcPts val="431"/>
              </a:spcBef>
              <a:spcAft>
                <a:spcPts val="56"/>
              </a:spcAft>
              <a:buClr>
                <a:sysClr val="windowText" lastClr="000000">
                  <a:lumMod val="85000"/>
                  <a:lumOff val="15000"/>
                </a:sys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rPr>
              <a:t>FRDM-K22F for Kinetis K22 MCUs</a:t>
            </a:r>
          </a:p>
          <a:p>
            <a:pPr marL="175022" marR="0" lvl="0" indent="-175022" algn="l" defTabSz="914400" rtl="0" eaLnBrk="1" fontAlgn="base" latinLnBrk="0" hangingPunct="1">
              <a:lnSpc>
                <a:spcPct val="100000"/>
              </a:lnSpc>
              <a:spcBef>
                <a:spcPts val="431"/>
              </a:spcBef>
              <a:spcAft>
                <a:spcPts val="56"/>
              </a:spcAft>
              <a:buClr>
                <a:sysClr val="windowText" lastClr="000000">
                  <a:lumMod val="85000"/>
                  <a:lumOff val="15000"/>
                </a:sys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latin typeface="Arial"/>
                <a:ea typeface="+mn-ea"/>
                <a:cs typeface="+mn-cs"/>
              </a:rPr>
              <a:t>FRDM-K64F for Kinetis K64, K63, and K24 MCUs</a:t>
            </a:r>
          </a:p>
        </p:txBody>
      </p:sp>
      <p:sp>
        <p:nvSpPr>
          <p:cNvPr id="6" name="Text Placeholder 2"/>
          <p:cNvSpPr txBox="1">
            <a:spLocks/>
          </p:cNvSpPr>
          <p:nvPr/>
        </p:nvSpPr>
        <p:spPr>
          <a:xfrm>
            <a:off x="4495800" y="2899775"/>
            <a:ext cx="4511950" cy="3171974"/>
          </a:xfrm>
          <a:prstGeom prst="rect">
            <a:avLst/>
          </a:prstGeom>
        </p:spPr>
        <p:txBody>
          <a:bodyPr vert="horz" lIns="91440" tIns="45720" rIns="91440" bIns="45720" rtlCol="0">
            <a:normAutofit/>
          </a:bodyPr>
          <a:lstStyle/>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None/>
              <a:tabLst/>
              <a:defRPr/>
            </a:pPr>
            <a:r>
              <a:rPr kumimoji="0" lang="en-US" b="0" i="0" u="none" strike="noStrike" kern="0" cap="none" spc="0" normalizeH="0" baseline="0" noProof="0" dirty="0" smtClean="0">
                <a:ln>
                  <a:noFill/>
                </a:ln>
                <a:solidFill>
                  <a:srgbClr val="000000"/>
                </a:solidFill>
                <a:effectLst/>
                <a:uLnTx/>
                <a:uFillTx/>
              </a:rPr>
              <a:t>Kinetis L Series</a:t>
            </a:r>
          </a:p>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rPr>
              <a:t>FRDM-KL02Z for Kinetis KL02 MCUs</a:t>
            </a:r>
          </a:p>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rPr>
              <a:t>FRDM-KL03Z for </a:t>
            </a:r>
            <a:r>
              <a:rPr kumimoji="0" lang="en-US" sz="1400" b="0" i="0" u="none" strike="noStrike" kern="0" cap="none" spc="0" normalizeH="0" baseline="0" noProof="0" dirty="0" err="1" smtClean="0">
                <a:ln>
                  <a:noFill/>
                </a:ln>
                <a:solidFill>
                  <a:srgbClr val="000000"/>
                </a:solidFill>
                <a:effectLst/>
                <a:uLnTx/>
                <a:uFillTx/>
              </a:rPr>
              <a:t>Kinetis</a:t>
            </a:r>
            <a:r>
              <a:rPr kumimoji="0" lang="en-US" sz="1400" b="0" i="0" u="none" strike="noStrike" kern="0" cap="none" spc="0" normalizeH="0" baseline="0" noProof="0" dirty="0" smtClean="0">
                <a:ln>
                  <a:noFill/>
                </a:ln>
                <a:solidFill>
                  <a:srgbClr val="000000"/>
                </a:solidFill>
                <a:effectLst/>
                <a:uLnTx/>
                <a:uFillTx/>
              </a:rPr>
              <a:t> KL03 MCUs</a:t>
            </a:r>
          </a:p>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rPr>
              <a:t>FRDM-KL05Z for Kinetis KL05Z and KL04Z MCUs</a:t>
            </a:r>
          </a:p>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rPr>
              <a:t>FRDM-KL25Z for Kinetis KL1x and KL2x MCUs</a:t>
            </a:r>
          </a:p>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rPr>
              <a:t>FRDM-KL26Z for Kinetis KL16 and KL26 MCUs</a:t>
            </a:r>
          </a:p>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Char char="•"/>
              <a:tabLst/>
              <a:defRPr/>
            </a:pPr>
            <a:r>
              <a:rPr kumimoji="0" lang="en-US" sz="1400" b="0" i="0" u="none" strike="noStrike" kern="0" cap="none" spc="0" normalizeH="0" baseline="0" noProof="0" dirty="0" smtClean="0">
                <a:ln>
                  <a:noFill/>
                </a:ln>
                <a:solidFill>
                  <a:srgbClr val="000000"/>
                </a:solidFill>
                <a:effectLst/>
                <a:uLnTx/>
                <a:uFillTx/>
              </a:rPr>
              <a:t>FRDM-KL46Z for Kinetis KL3x and KL4x MCUs</a:t>
            </a:r>
          </a:p>
          <a:p>
            <a:pPr marL="175022" marR="0" lvl="0" indent="-175022" defTabSz="914400" eaLnBrk="1" fontAlgn="base" latinLnBrk="0" hangingPunct="1">
              <a:lnSpc>
                <a:spcPct val="100000"/>
              </a:lnSpc>
              <a:spcBef>
                <a:spcPts val="431"/>
              </a:spcBef>
              <a:spcAft>
                <a:spcPts val="56"/>
              </a:spcAft>
              <a:buClr>
                <a:prstClr val="black">
                  <a:lumMod val="85000"/>
                  <a:lumOff val="15000"/>
                </a:prstClr>
              </a:buClr>
              <a:buSzPct val="80000"/>
              <a:buFont typeface="Arial" pitchFamily="34" charset="0"/>
              <a:buChar char="•"/>
              <a:tabLst/>
              <a:defRPr/>
            </a:pPr>
            <a:endParaRPr kumimoji="0" lang="en-US" sz="1400" b="0" i="0" u="none" strike="noStrike" kern="0" cap="none" spc="0" normalizeH="0" baseline="0" noProof="0" dirty="0" smtClean="0">
              <a:ln>
                <a:noFill/>
              </a:ln>
              <a:solidFill>
                <a:srgbClr val="000000"/>
              </a:solidFill>
              <a:effectLst/>
              <a:uLnTx/>
              <a:uFillTx/>
            </a:endParaRPr>
          </a:p>
        </p:txBody>
      </p:sp>
      <p:pic>
        <p:nvPicPr>
          <p:cNvPr id="7" name="Picture 2"/>
          <p:cNvPicPr>
            <a:picLocks noChangeAspect="1" noChangeArrowheads="1"/>
          </p:cNvPicPr>
          <p:nvPr/>
        </p:nvPicPr>
        <p:blipFill>
          <a:blip r:embed="rId2" cstate="print"/>
          <a:srcRect l="703" t="2044" r="1250"/>
          <a:stretch>
            <a:fillRect/>
          </a:stretch>
        </p:blipFill>
        <p:spPr bwMode="auto">
          <a:xfrm>
            <a:off x="1779536" y="1126104"/>
            <a:ext cx="5020056" cy="1624480"/>
          </a:xfrm>
          <a:prstGeom prst="rect">
            <a:avLst/>
          </a:prstGeom>
          <a:noFill/>
          <a:ln w="9525">
            <a:noFill/>
            <a:miter lim="800000"/>
            <a:headEnd/>
            <a:tailEnd/>
          </a:ln>
        </p:spPr>
      </p:pic>
      <p:pic>
        <p:nvPicPr>
          <p:cNvPr id="8" name="Picture 7" descr="mbed-enabled-100x100.png"/>
          <p:cNvPicPr>
            <a:picLocks noChangeAspect="1"/>
          </p:cNvPicPr>
          <p:nvPr/>
        </p:nvPicPr>
        <p:blipFill>
          <a:blip r:embed="rId3" cstate="print"/>
          <a:stretch>
            <a:fillRect/>
          </a:stretch>
        </p:blipFill>
        <p:spPr>
          <a:xfrm>
            <a:off x="8778322" y="3822203"/>
            <a:ext cx="229428" cy="229428"/>
          </a:xfrm>
          <a:prstGeom prst="rect">
            <a:avLst/>
          </a:prstGeom>
        </p:spPr>
      </p:pic>
      <p:pic>
        <p:nvPicPr>
          <p:cNvPr id="9" name="Picture 8" descr="mbed-enabled-100x100.png"/>
          <p:cNvPicPr>
            <a:picLocks noChangeAspect="1"/>
          </p:cNvPicPr>
          <p:nvPr/>
        </p:nvPicPr>
        <p:blipFill>
          <a:blip r:embed="rId3" cstate="print"/>
          <a:stretch>
            <a:fillRect/>
          </a:stretch>
        </p:blipFill>
        <p:spPr>
          <a:xfrm>
            <a:off x="8548894" y="4644731"/>
            <a:ext cx="229428" cy="229428"/>
          </a:xfrm>
          <a:prstGeom prst="rect">
            <a:avLst/>
          </a:prstGeom>
        </p:spPr>
      </p:pic>
      <p:pic>
        <p:nvPicPr>
          <p:cNvPr id="10" name="Picture 9" descr="mbed-enabled-100x100.png"/>
          <p:cNvPicPr>
            <a:picLocks noChangeAspect="1"/>
          </p:cNvPicPr>
          <p:nvPr/>
        </p:nvPicPr>
        <p:blipFill>
          <a:blip r:embed="rId3" cstate="print"/>
          <a:stretch>
            <a:fillRect/>
          </a:stretch>
        </p:blipFill>
        <p:spPr>
          <a:xfrm>
            <a:off x="8548894" y="4118753"/>
            <a:ext cx="229428" cy="229428"/>
          </a:xfrm>
          <a:prstGeom prst="rect">
            <a:avLst/>
          </a:prstGeom>
        </p:spPr>
      </p:pic>
      <p:pic>
        <p:nvPicPr>
          <p:cNvPr id="11" name="Picture 10" descr="mbed-enabled-100x100.png"/>
          <p:cNvPicPr>
            <a:picLocks noChangeAspect="1"/>
          </p:cNvPicPr>
          <p:nvPr/>
        </p:nvPicPr>
        <p:blipFill>
          <a:blip r:embed="rId3" cstate="print"/>
          <a:stretch>
            <a:fillRect/>
          </a:stretch>
        </p:blipFill>
        <p:spPr>
          <a:xfrm>
            <a:off x="4174850" y="3822203"/>
            <a:ext cx="229428" cy="229428"/>
          </a:xfrm>
          <a:prstGeom prst="rect">
            <a:avLst/>
          </a:prstGeom>
        </p:spPr>
      </p:pic>
      <p:pic>
        <p:nvPicPr>
          <p:cNvPr id="12" name="Picture 11" descr="mbed-enabled-100x100.png"/>
          <p:cNvPicPr>
            <a:picLocks noChangeAspect="1"/>
          </p:cNvPicPr>
          <p:nvPr/>
        </p:nvPicPr>
        <p:blipFill>
          <a:blip r:embed="rId3" cstate="print"/>
          <a:stretch>
            <a:fillRect/>
          </a:stretch>
        </p:blipFill>
        <p:spPr>
          <a:xfrm>
            <a:off x="3031850" y="3577931"/>
            <a:ext cx="229428" cy="229428"/>
          </a:xfrm>
          <a:prstGeom prst="rect">
            <a:avLst/>
          </a:prstGeom>
        </p:spPr>
      </p:pic>
      <p:pic>
        <p:nvPicPr>
          <p:cNvPr id="13" name="Picture 12" descr="mbed-enabled-100x100.png"/>
          <p:cNvPicPr>
            <a:picLocks noChangeAspect="1"/>
          </p:cNvPicPr>
          <p:nvPr/>
        </p:nvPicPr>
        <p:blipFill>
          <a:blip r:embed="rId3" cstate="print"/>
          <a:stretch>
            <a:fillRect/>
          </a:stretch>
        </p:blipFill>
        <p:spPr>
          <a:xfrm>
            <a:off x="3391689" y="3273131"/>
            <a:ext cx="229428" cy="229428"/>
          </a:xfrm>
          <a:prstGeom prst="rect">
            <a:avLst/>
          </a:prstGeom>
        </p:spPr>
      </p:pic>
    </p:spTree>
    <p:extLst>
      <p:ext uri="{BB962C8B-B14F-4D97-AF65-F5344CB8AC3E}">
        <p14:creationId xmlns:p14="http://schemas.microsoft.com/office/powerpoint/2010/main" val="39459729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16 at 12.3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758" y="0"/>
            <a:ext cx="7213361" cy="6357128"/>
          </a:xfrm>
          <a:prstGeom prst="rect">
            <a:avLst/>
          </a:prstGeom>
        </p:spPr>
      </p:pic>
      <p:sp>
        <p:nvSpPr>
          <p:cNvPr id="10" name="Rectangle 9"/>
          <p:cNvSpPr/>
          <p:nvPr/>
        </p:nvSpPr>
        <p:spPr>
          <a:xfrm>
            <a:off x="4444195" y="1786300"/>
            <a:ext cx="1622505" cy="2443603"/>
          </a:xfrm>
          <a:prstGeom prst="rect">
            <a:avLst/>
          </a:prstGeom>
          <a:noFill/>
          <a:ln w="57150">
            <a:solidFill>
              <a:srgbClr val="F2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58873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Freescale PowerPoint Template&amp;quot;&quot;/&gt;&lt;property id=&quot;20307&quot; value=&quot;257&quot;/&gt;&lt;/object&gt;&lt;object type=&quot;3&quot; unique_id=&quot;10005&quot;&gt;&lt;property id=&quot;20148&quot; value=&quot;5&quot;/&gt;&lt;property id=&quot;20300&quot; value=&quot;Slide 2 - &amp;quot;Sample Slide: Text Only&amp;quot;&quot;/&gt;&lt;property id=&quot;20307&quot; value=&quot;260&quot;/&gt;&lt;/object&gt;&lt;object type=&quot;3&quot; unique_id=&quot;10006&quot;&gt;&lt;property id=&quot;20148&quot; value=&quot;5&quot;/&gt;&lt;property id=&quot;20300&quot; value=&quot;Slide 3 - &amp;quot;Sample Slide: Text + 1 Graphic&amp;quot;&quot;/&gt;&lt;property id=&quot;20307&quot; value=&quot;264&quot;/&gt;&lt;/object&gt;&lt;object type=&quot;3&quot; unique_id=&quot;10007&quot;&gt;&lt;property id=&quot;20148&quot; value=&quot;5&quot;/&gt;&lt;property id=&quot;20300&quot; value=&quot;Slide 4 - &amp;quot;Sample Slide: Text + 1 Graphic&amp;quot;&quot;/&gt;&lt;property id=&quot;20307&quot; value=&quot;265&quot;/&gt;&lt;/object&gt;&lt;object type=&quot;3&quot; unique_id=&quot;10008&quot;&gt;&lt;property id=&quot;20148&quot; value=&quot;5&quot;/&gt;&lt;property id=&quot;20300&quot; value=&quot;Slide 5 - &amp;quot;Sample Slide: Text + 2 Graphics&amp;quot;&quot;/&gt;&lt;property id=&quot;20307&quot; value=&quot;266&quot;/&gt;&lt;/object&gt;&lt;object type=&quot;3&quot; unique_id=&quot;10009&quot;&gt;&lt;property id=&quot;20148&quot; value=&quot;5&quot;/&gt;&lt;property id=&quot;20300&quot; value=&quot;Slide 6 - &amp;quot;Sample Slide: Text + 2 Graphics&amp;quot;&quot;/&gt;&lt;property id=&quot;20307&quot; value=&quot;267&quot;/&gt;&lt;/object&gt;&lt;object type=&quot;3&quot; unique_id=&quot;10010&quot;&gt;&lt;property id=&quot;20148&quot; value=&quot;5&quot;/&gt;&lt;property id=&quot;20300&quot; value=&quot;Slide 7 - &amp;quot;Sample Slide: Text + 3 Graphics&amp;quot;&quot;/&gt;&lt;property id=&quot;20307&quot; value=&quot;268&quot;/&gt;&lt;/object&gt;&lt;object type=&quot;3&quot; unique_id=&quot;10011&quot;&gt;&lt;property id=&quot;20148&quot; value=&quot;5&quot;/&gt;&lt;property id=&quot;20300&quot; value=&quot;Slide 8 - &amp;quot;Sample Slide: Text + 3 Graphics&amp;quot;&quot;/&gt;&lt;property id=&quot;20307&quot; value=&quot;269&quot;/&gt;&lt;/object&gt;&lt;object type=&quot;3&quot; unique_id=&quot;10012&quot;&gt;&lt;property id=&quot;20148&quot; value=&quot;5&quot;/&gt;&lt;property id=&quot;20300&quot; value=&quot;Slide 9 - &amp;quot;Sample Slide: Text and Logos&amp;quot;&quot;/&gt;&lt;property id=&quot;20307&quot; value=&quot;270&quot;/&gt;&lt;/object&gt;&lt;object type=&quot;3&quot; unique_id=&quot;10013&quot;&gt;&lt;property id=&quot;20148&quot; value=&quot;5&quot;/&gt;&lt;property id=&quot;20300&quot; value=&quot;Slide 10 - &amp;quot;Sample Slide: Text and Logos&amp;quot;&quot;/&gt;&lt;property id=&quot;20307&quot; value=&quot;271&quot;/&gt;&lt;/object&gt;&lt;object type=&quot;3&quot; unique_id=&quot;10014&quot;&gt;&lt;property id=&quot;20148&quot; value=&quot;5&quot;/&gt;&lt;property id=&quot;20300&quot; value=&quot;Slide 11 - &amp;quot;Sample Slide: Bar Graph&amp;quot;&quot;/&gt;&lt;property id=&quot;20307&quot; value=&quot;276&quot;/&gt;&lt;/object&gt;&lt;object type=&quot;3&quot; unique_id=&quot;10015&quot;&gt;&lt;property id=&quot;20148&quot; value=&quot;5&quot;/&gt;&lt;property id=&quot;20300&quot; value=&quot;Slide 12 - &amp;quot;Sample Slide: Bar Graph Quadrant&amp;quot;&quot;/&gt;&lt;property id=&quot;20307&quot; value=&quot;296&quot;/&gt;&lt;/object&gt;&lt;object type=&quot;3&quot; unique_id=&quot;10016&quot;&gt;&lt;property id=&quot;20148&quot; value=&quot;5&quot;/&gt;&lt;property id=&quot;20300&quot; value=&quot;Slide 13 - &amp;quot;Sample Slide: Pie Graph&amp;quot;&quot;/&gt;&lt;property id=&quot;20307&quot; value=&quot;277&quot;/&gt;&lt;/object&gt;&lt;object type=&quot;3&quot; unique_id=&quot;10017&quot;&gt;&lt;property id=&quot;20148&quot; value=&quot;5&quot;/&gt;&lt;property id=&quot;20300&quot; value=&quot;Slide 14 - &amp;quot;Sample Slide: Line Graph Quadrant&amp;quot;&quot;/&gt;&lt;property id=&quot;20307&quot; value=&quot;278&quot;/&gt;&lt;/object&gt;&lt;object type=&quot;3&quot; unique_id=&quot;10018&quot;&gt;&lt;property id=&quot;20148&quot; value=&quot;5&quot;/&gt;&lt;property id=&quot;20300&quot; value=&quot;Slide 15 - &amp;quot;Sample Slide: Line Graph&amp;quot;&quot;/&gt;&lt;property id=&quot;20307&quot; value=&quot;297&quot;/&gt;&lt;/object&gt;&lt;object type=&quot;3&quot; unique_id=&quot;10019&quot;&gt;&lt;property id=&quot;20148&quot; value=&quot;5&quot;/&gt;&lt;property id=&quot;20300&quot; value=&quot;Slide 16 - &amp;quot;Sample Slide: Diagram Slide&amp;quot;&quot;/&gt;&lt;property id=&quot;20307&quot; value=&quot;283&quot;/&gt;&lt;/object&gt;&lt;object type=&quot;3&quot; unique_id=&quot;10020&quot;&gt;&lt;property id=&quot;20148&quot; value=&quot;5&quot;/&gt;&lt;property id=&quot;20300&quot; value=&quot;Slide 17&quot;/&gt;&lt;property id=&quot;20307&quot; value=&quot;287&quot;/&gt;&lt;/object&gt;&lt;object type=&quot;3&quot; unique_id=&quot;10021&quot;&gt;&lt;property id=&quot;20148&quot; value=&quot;5&quot;/&gt;&lt;property id=&quot;20300&quot; value=&quot;Slide 18 - &amp;quot;Sample Slide: Text Treatments&amp;quot;&quot;/&gt;&lt;property id=&quot;20307&quot; value=&quot;289&quot;/&gt;&lt;/object&gt;&lt;object type=&quot;3&quot; unique_id=&quot;10022&quot;&gt;&lt;property id=&quot;20148&quot; value=&quot;5&quot;/&gt;&lt;property id=&quot;20300&quot; value=&quot;Slide 19 - &amp;quot;Sample Slide: Timeline&amp;quot;&quot;/&gt;&lt;property id=&quot;20307&quot; value=&quot;290&quot;/&gt;&lt;/object&gt;&lt;object type=&quot;3&quot; unique_id=&quot;10023&quot;&gt;&lt;property id=&quot;20148&quot; value=&quot;5&quot;/&gt;&lt;property id=&quot;20300&quot; value=&quot;Slide 20 - &amp;quot;Sample Slide: Timeline 2&amp;quot;&quot;/&gt;&lt;property id=&quot;20307&quot; value=&quot;294&quot;/&gt;&lt;/object&gt;&lt;object type=&quot;3&quot; unique_id=&quot;10024&quot;&gt;&lt;property id=&quot;20148&quot; value=&quot;5&quot;/&gt;&lt;property id=&quot;20300&quot; value=&quot;Slide 21 - &amp;quot;Sample Slide: Charts&amp;quot;&quot;/&gt;&lt;property id=&quot;20307&quot; value=&quot;295&quot;/&gt;&lt;/object&gt;&lt;object type=&quot;3&quot; unique_id=&quot;10025&quot;&gt;&lt;property id=&quot;20148&quot; value=&quot;5&quot;/&gt;&lt;property id=&quot;20300&quot; value=&quot;Slide 22 - &amp;quot;New Freescale Colors&amp;quot;&quot;/&gt;&lt;property id=&quot;20307&quot; value=&quot;293&quot;/&gt;&lt;/object&gt;&lt;object type=&quot;3&quot; unique_id=&quot;10026&quot;&gt;&lt;property id=&quot;20148&quot; value=&quot;5&quot;/&gt;&lt;property id=&quot;20300&quot; value=&quot;Slide 23 - &amp;quot;Sample Slide: Blank White Page&amp;quot;&quot;/&gt;&lt;property id=&quot;20307&quot; value=&quot;288&quot;/&gt;&lt;/object&gt;&lt;object type=&quot;3&quot; unique_id=&quot;10027&quot;&gt;&lt;property id=&quot;20148&quot; value=&quot;5&quot;/&gt;&lt;property id=&quot;20300&quot; value=&quot;Slide 24&quot;/&gt;&lt;property id=&quot;20307&quot; value=&quot;291&quot;/&gt;&lt;/object&gt;&lt;/object&gt;&lt;/object&gt;&lt;/database&gt;"/>
  <p:tag name="SECTOMILLISECCONVERTED" val="1"/>
</p:tagLst>
</file>

<file path=ppt/theme/theme1.xml><?xml version="1.0" encoding="utf-8"?>
<a:theme xmlns:a="http://schemas.openxmlformats.org/drawingml/2006/main" name="0_Master Content Slide">
  <a:themeElements>
    <a:clrScheme name="Freescale 2011 Color">
      <a:dk1>
        <a:sysClr val="windowText" lastClr="000000"/>
      </a:dk1>
      <a:lt1>
        <a:sysClr val="window" lastClr="FFFFFF"/>
      </a:lt1>
      <a:dk2>
        <a:srgbClr val="685C53"/>
      </a:dk2>
      <a:lt2>
        <a:srgbClr val="EEECE1"/>
      </a:lt2>
      <a:accent1>
        <a:srgbClr val="3597B8"/>
      </a:accent1>
      <a:accent2>
        <a:srgbClr val="E64F0C"/>
      </a:accent2>
      <a:accent3>
        <a:srgbClr val="69A020"/>
      </a:accent3>
      <a:accent4>
        <a:srgbClr val="6A747D"/>
      </a:accent4>
      <a:accent5>
        <a:srgbClr val="B6111A"/>
      </a:accent5>
      <a:accent6>
        <a:srgbClr val="2B285E"/>
      </a:accent6>
      <a:hlink>
        <a:srgbClr val="E64F0C"/>
      </a:hlink>
      <a:folHlink>
        <a:srgbClr val="3597B8"/>
      </a:folHlink>
    </a:clrScheme>
    <a:fontScheme name="Master_PPT_Confident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100000">
              <a:srgbClr val="EA4300"/>
            </a:gs>
            <a:gs pos="9000">
              <a:srgbClr val="FC9300"/>
            </a:gs>
            <a:gs pos="0">
              <a:srgbClr val="FFC000"/>
            </a:gs>
            <a:gs pos="49000">
              <a:schemeClr val="accent2">
                <a:shade val="100000"/>
                <a:satMod val="115000"/>
              </a:schemeClr>
            </a:gs>
          </a:gsLst>
          <a:lin ang="18900000" scaled="1"/>
          <a:tileRect/>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91440" tIns="45720" rIns="91440" rtlCol="0" anchor="t">
        <a:noAutofit/>
      </a:bodyPr>
      <a:lstStyle>
        <a:defPPr>
          <a:defRPr sz="1500" dirty="0" err="1" smtClean="0">
            <a:solidFill>
              <a:schemeClr val="accent4">
                <a:lumMod val="50000"/>
              </a:schemeClr>
            </a:solidFill>
          </a:defRPr>
        </a:defPPr>
      </a:lstStyle>
    </a:txDef>
  </a:objectDefaults>
  <a:extraClrSchemeLst>
    <a:extraClrScheme>
      <a:clrScheme name="Master_PPT_Confidential 1">
        <a:dk1>
          <a:srgbClr val="000000"/>
        </a:dk1>
        <a:lt1>
          <a:srgbClr val="FFFFFF"/>
        </a:lt1>
        <a:dk2>
          <a:srgbClr val="000000"/>
        </a:dk2>
        <a:lt2>
          <a:srgbClr val="DAD1C6"/>
        </a:lt2>
        <a:accent1>
          <a:srgbClr val="00608B"/>
        </a:accent1>
        <a:accent2>
          <a:srgbClr val="73BFD7"/>
        </a:accent2>
        <a:accent3>
          <a:srgbClr val="FFFFFF"/>
        </a:accent3>
        <a:accent4>
          <a:srgbClr val="000000"/>
        </a:accent4>
        <a:accent5>
          <a:srgbClr val="AAB6C4"/>
        </a:accent5>
        <a:accent6>
          <a:srgbClr val="68ADC3"/>
        </a:accent6>
        <a:hlink>
          <a:srgbClr val="998875"/>
        </a:hlink>
        <a:folHlink>
          <a:srgbClr val="C3CC5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 FSL Logo Slide">
  <a:themeElements>
    <a:clrScheme name="Freescale_Brand2011">
      <a:dk1>
        <a:sysClr val="windowText" lastClr="000000"/>
      </a:dk1>
      <a:lt1>
        <a:sysClr val="window" lastClr="FFFFFF"/>
      </a:lt1>
      <a:dk2>
        <a:srgbClr val="685C53"/>
      </a:dk2>
      <a:lt2>
        <a:srgbClr val="EEECE1"/>
      </a:lt2>
      <a:accent1>
        <a:srgbClr val="69A020"/>
      </a:accent1>
      <a:accent2>
        <a:srgbClr val="E64F0C"/>
      </a:accent2>
      <a:accent3>
        <a:srgbClr val="3597B8"/>
      </a:accent3>
      <a:accent4>
        <a:srgbClr val="6A747D"/>
      </a:accent4>
      <a:accent5>
        <a:srgbClr val="B6111A"/>
      </a:accent5>
      <a:accent6>
        <a:srgbClr val="2B285E"/>
      </a:accent6>
      <a:hlink>
        <a:srgbClr val="396497"/>
      </a:hlink>
      <a:folHlink>
        <a:srgbClr val="D64B0C"/>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5345</TotalTime>
  <Pages>0</Pages>
  <Words>1096</Words>
  <Characters>0</Characters>
  <Application>Microsoft Macintosh PowerPoint</Application>
  <DocSecurity>0</DocSecurity>
  <PresentationFormat>On-screen Show (4:3)</PresentationFormat>
  <Lines>0</Lines>
  <Paragraphs>315</Paragraphs>
  <Slides>45</Slides>
  <Notes>12</Notes>
  <HiddenSlides>5</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0_Master Content Slide</vt:lpstr>
      <vt:lpstr>10_ FSL Logo Slide</vt:lpstr>
      <vt:lpstr>Hands-On Workshop:  ARM mbed™</vt:lpstr>
      <vt:lpstr>Agenda</vt:lpstr>
      <vt:lpstr>What is mbed</vt:lpstr>
      <vt:lpstr>PowerPoint Presentation</vt:lpstr>
      <vt:lpstr>PowerPoint Presentation</vt:lpstr>
      <vt:lpstr>PowerPoint Presentation</vt:lpstr>
      <vt:lpstr>mbed Hardware</vt:lpstr>
      <vt:lpstr>Freescale Freedom Boards</vt:lpstr>
      <vt:lpstr>PowerPoint Presentation</vt:lpstr>
      <vt:lpstr>OpenSDA &amp; DAPLink Interface Firmware</vt:lpstr>
      <vt:lpstr>FRDM-K64F Overview</vt:lpstr>
      <vt:lpstr>Arduino Shields</vt:lpstr>
      <vt:lpstr>PowerPoint Presentation</vt:lpstr>
      <vt:lpstr>PowerPoint Presentation</vt:lpstr>
      <vt:lpstr>mbed Software</vt:lpstr>
      <vt:lpstr>mbed SDK Software Stack</vt:lpstr>
      <vt:lpstr>mbed Program Example</vt:lpstr>
      <vt:lpstr>http://developer.mbed.org/ handbook</vt:lpstr>
      <vt:lpstr>Digital Inputs and Outputs</vt:lpstr>
      <vt:lpstr>Ticker</vt:lpstr>
      <vt:lpstr>http://developer.mbed.org/ components</vt:lpstr>
      <vt:lpstr>Component Database</vt:lpstr>
      <vt:lpstr>Component Entry</vt:lpstr>
      <vt:lpstr>FXOS8700Q</vt:lpstr>
      <vt:lpstr>http://developer.mbed.org/cookbook</vt:lpstr>
      <vt:lpstr>mbed Tools</vt:lpstr>
      <vt:lpstr>mbed Online IDE</vt:lpstr>
      <vt:lpstr>Online IDE and Compiler</vt:lpstr>
      <vt:lpstr>Revision Control and Collaboration</vt:lpstr>
      <vt:lpstr>Exporting to Offline Tools</vt:lpstr>
      <vt:lpstr>mbed Support</vt:lpstr>
      <vt:lpstr>mbed Community</vt:lpstr>
      <vt:lpstr>mbed Community Support</vt:lpstr>
      <vt:lpstr>mbed – Moving from Prototype to Production</vt:lpstr>
      <vt:lpstr>Open Source Software</vt:lpstr>
      <vt:lpstr>Open Source Software</vt:lpstr>
      <vt:lpstr>mbed Test Tools and Build Scripts</vt:lpstr>
      <vt:lpstr>Script commands</vt:lpstr>
      <vt:lpstr>Hands-On</vt:lpstr>
      <vt:lpstr>Hands-On Agenda</vt:lpstr>
      <vt:lpstr>Creating an Account</vt:lpstr>
      <vt:lpstr>Know your Hardware</vt:lpstr>
      <vt:lpstr>About Programs</vt:lpstr>
      <vt:lpstr>Compiling your Program</vt:lpstr>
      <vt:lpstr>PowerPoint Presentation</vt:lpstr>
    </vt:vector>
  </TitlesOfParts>
  <Company>Free Scale</Company>
  <LinksUpToDate>false</LinksUpToDate>
  <CharactersWithSpaces>0</CharactersWithSpaces>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nds-On Workshop: ARM mbed™: From Rapid Prototyping to Production</dc:title>
  <dc:creator>Freescale Semiconductor</dc:creator>
  <cp:lastModifiedBy>Sam</cp:lastModifiedBy>
  <cp:revision>443</cp:revision>
  <dcterms:created xsi:type="dcterms:W3CDTF">2012-11-14T23:25:03Z</dcterms:created>
  <dcterms:modified xsi:type="dcterms:W3CDTF">2015-06-23T07:09:42Z</dcterms:modified>
</cp:coreProperties>
</file>