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16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20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53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56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11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8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7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5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03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70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13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294D6-EAA3-48F7-8AD7-77C7C5898139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5207-A9CB-433F-952E-5B7E4A0FD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58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2511727" y="2708425"/>
            <a:ext cx="149241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4004139" y="1983001"/>
            <a:ext cx="217627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4004139" y="1983001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6180411" y="1983001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6180411" y="2708425"/>
            <a:ext cx="218126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8361671" y="1983001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505456" y="1288057"/>
            <a:ext cx="218126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4686716" y="562633"/>
            <a:ext cx="217627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4686716" y="562633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6862988" y="562633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505456" y="562633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6862988" y="1288057"/>
            <a:ext cx="218126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9044248" y="562633"/>
            <a:ext cx="0" cy="725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>
            <a:off x="6229179" y="2109216"/>
            <a:ext cx="580228" cy="402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6893643" y="1983001"/>
            <a:ext cx="0" cy="725424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6180411" y="1983001"/>
            <a:ext cx="713232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8361671" y="2698034"/>
            <a:ext cx="713232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9031123" y="1983001"/>
            <a:ext cx="0" cy="725424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8361671" y="1983001"/>
            <a:ext cx="7132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1091359" y="2161047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Calibri" panose="020F0502020204030204" pitchFamily="34" charset="0"/>
              </a:rPr>
              <a:t>Device 2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091359" y="740679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Calibri" panose="020F0502020204030204" pitchFamily="34" charset="0"/>
              </a:rPr>
              <a:t>Device 1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223041" y="289061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dirty="0"/>
              <a:t>By controlling the timing of thread, I want to adjust the timing with two. It is good to some extent.</a:t>
            </a:r>
          </a:p>
        </p:txBody>
      </p:sp>
      <p:cxnSp>
        <p:nvCxnSpPr>
          <p:cNvPr id="47" name="直線矢印コネクタ 46"/>
          <p:cNvCxnSpPr/>
          <p:nvPr/>
        </p:nvCxnSpPr>
        <p:spPr>
          <a:xfrm flipV="1">
            <a:off x="6537027" y="3403368"/>
            <a:ext cx="0" cy="559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76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Hiroaki Okoshi</dc:creator>
  <cp:lastModifiedBy>Hiroaki Okoshi</cp:lastModifiedBy>
  <cp:revision>2</cp:revision>
  <dcterms:created xsi:type="dcterms:W3CDTF">2017-02-23T04:10:59Z</dcterms:created>
  <dcterms:modified xsi:type="dcterms:W3CDTF">2017-02-23T04:23:14Z</dcterms:modified>
</cp:coreProperties>
</file>